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7561263" cy="10693400"/>
  <p:notesSz cx="6797675" cy="992663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9">
          <p15:clr>
            <a:srgbClr val="A4A3A4"/>
          </p15:clr>
        </p15:guide>
        <p15:guide id="2" orient="horz" pos="6725">
          <p15:clr>
            <a:srgbClr val="A4A3A4"/>
          </p15:clr>
        </p15:guide>
        <p15:guide id="3" orient="horz" pos="3368">
          <p15:clr>
            <a:srgbClr val="A4A3A4"/>
          </p15:clr>
        </p15:guide>
        <p15:guide id="4" orient="horz" pos="11">
          <p15:clr>
            <a:srgbClr val="A4A3A4"/>
          </p15:clr>
        </p15:guide>
        <p15:guide id="5" orient="horz" pos="1145">
          <p15:clr>
            <a:srgbClr val="A4A3A4"/>
          </p15:clr>
        </p15:guide>
        <p15:guide id="6" orient="horz" pos="4457">
          <p15:clr>
            <a:srgbClr val="A4A3A4"/>
          </p15:clr>
        </p15:guide>
        <p15:guide id="7" orient="horz" pos="5591">
          <p15:clr>
            <a:srgbClr val="A4A3A4"/>
          </p15:clr>
        </p15:guide>
        <p15:guide id="8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CCFF"/>
    <a:srgbClr val="FFCCCC"/>
    <a:srgbClr val="FF6699"/>
    <a:srgbClr val="FF8811"/>
    <a:srgbClr val="008BBC"/>
    <a:srgbClr val="FF9933"/>
    <a:srgbClr val="FF6600"/>
    <a:srgbClr val="753805"/>
    <a:srgbClr val="FFA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napToObjects="1" showGuides="1">
      <p:cViewPr varScale="1">
        <p:scale>
          <a:sx n="68" d="100"/>
          <a:sy n="68" d="100"/>
        </p:scale>
        <p:origin x="1398" y="120"/>
      </p:cViewPr>
      <p:guideLst>
        <p:guide orient="horz" pos="2279"/>
        <p:guide orient="horz" pos="6725"/>
        <p:guide orient="horz" pos="3368"/>
        <p:guide orient="horz" pos="11"/>
        <p:guide orient="horz" pos="1145"/>
        <p:guide orient="horz" pos="4457"/>
        <p:guide orient="horz" pos="5591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247" cy="496732"/>
          </a:xfrm>
          <a:prstGeom prst="rect">
            <a:avLst/>
          </a:prstGeom>
        </p:spPr>
        <p:txBody>
          <a:bodyPr vert="horz" lIns="92074" tIns="46038" rIns="92074" bIns="460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7" y="0"/>
            <a:ext cx="2946246" cy="496732"/>
          </a:xfrm>
          <a:prstGeom prst="rect">
            <a:avLst/>
          </a:prstGeom>
        </p:spPr>
        <p:txBody>
          <a:bodyPr vert="horz" lIns="92074" tIns="46038" rIns="92074" bIns="46038" rtlCol="0"/>
          <a:lstStyle>
            <a:lvl1pPr algn="r">
              <a:defRPr sz="1200"/>
            </a:lvl1pPr>
          </a:lstStyle>
          <a:p>
            <a:fld id="{2C8876CA-643B-407B-A2CD-83814524C63A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74" tIns="46038" rIns="92074" bIns="460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89" y="4714954"/>
            <a:ext cx="5439102" cy="4467387"/>
          </a:xfrm>
          <a:prstGeom prst="rect">
            <a:avLst/>
          </a:prstGeom>
        </p:spPr>
        <p:txBody>
          <a:bodyPr vert="horz" lIns="92074" tIns="46038" rIns="92074" bIns="4603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311"/>
            <a:ext cx="2946247" cy="496731"/>
          </a:xfrm>
          <a:prstGeom prst="rect">
            <a:avLst/>
          </a:prstGeom>
        </p:spPr>
        <p:txBody>
          <a:bodyPr vert="horz" lIns="92074" tIns="46038" rIns="92074" bIns="460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7" y="9428311"/>
            <a:ext cx="2946246" cy="496731"/>
          </a:xfrm>
          <a:prstGeom prst="rect">
            <a:avLst/>
          </a:prstGeom>
        </p:spPr>
        <p:txBody>
          <a:bodyPr vert="horz" lIns="92074" tIns="46038" rIns="92074" bIns="46038" rtlCol="0" anchor="b"/>
          <a:lstStyle>
            <a:lvl1pPr algn="r">
              <a:defRPr sz="1200"/>
            </a:lvl1pPr>
          </a:lstStyle>
          <a:p>
            <a:fld id="{14D31833-EB25-415A-9316-B1496B8840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891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D31833-EB25-415A-9316-B1496B8840A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645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図プレースホルダー 7"/>
          <p:cNvSpPr>
            <a:spLocks noGrp="1"/>
          </p:cNvSpPr>
          <p:nvPr>
            <p:ph type="pic" sz="quarter" idx="10" hasCustomPrompt="1"/>
          </p:nvPr>
        </p:nvSpPr>
        <p:spPr>
          <a:xfrm rot="21406943">
            <a:off x="1415830" y="2571677"/>
            <a:ext cx="2362605" cy="1660169"/>
          </a:xfrm>
          <a:blipFill dpi="0"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2" name="図プレースホルダー 7"/>
          <p:cNvSpPr>
            <a:spLocks noGrp="1"/>
          </p:cNvSpPr>
          <p:nvPr>
            <p:ph type="pic" sz="quarter" idx="11" hasCustomPrompt="1"/>
          </p:nvPr>
        </p:nvSpPr>
        <p:spPr>
          <a:xfrm rot="21217186">
            <a:off x="4657847" y="3218367"/>
            <a:ext cx="2362605" cy="1660169"/>
          </a:xfrm>
          <a:blipFill dpi="0" rotWithShape="1"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3" name="図プレースホルダー 7"/>
          <p:cNvSpPr>
            <a:spLocks noGrp="1"/>
          </p:cNvSpPr>
          <p:nvPr>
            <p:ph type="pic" sz="quarter" idx="12" hasCustomPrompt="1"/>
          </p:nvPr>
        </p:nvSpPr>
        <p:spPr>
          <a:xfrm rot="275178">
            <a:off x="4122934" y="5388543"/>
            <a:ext cx="2362605" cy="1660169"/>
          </a:xfrm>
          <a:blipFill dpi="0" rotWithShape="1"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428372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38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582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D7F4BE5E-49AD-4A1F-899F-27EDDE3EAFD8}" type="datetimeFigureOut">
              <a:rPr lang="ja-JP" altLang="en-US" smtClean="0"/>
              <a:pPr/>
              <a:t>2025/8/21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332BD8D6-8B9A-449D-A6F9-F5811F654A4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969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4.png"/><Relationship Id="rId7" Type="http://schemas.microsoft.com/office/2007/relationships/hdphoto" Target="../media/hdphoto2.wdp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0.jpeg"/><Relationship Id="rId5" Type="http://schemas.microsoft.com/office/2007/relationships/hdphoto" Target="../media/hdphoto1.wdp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4" Type="http://schemas.openxmlformats.org/officeDocument/2006/relationships/image" Target="../media/image5.pn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正方形/長方形 93"/>
          <p:cNvSpPr/>
          <p:nvPr/>
        </p:nvSpPr>
        <p:spPr>
          <a:xfrm>
            <a:off x="12254" y="-38535"/>
            <a:ext cx="7561263" cy="10693400"/>
          </a:xfrm>
          <a:prstGeom prst="rect">
            <a:avLst/>
          </a:prstGeom>
          <a:gradFill>
            <a:gsLst>
              <a:gs pos="0">
                <a:srgbClr val="00B0F0">
                  <a:alpha val="96000"/>
                </a:srgbClr>
              </a:gs>
              <a:gs pos="44000">
                <a:schemeClr val="accent5">
                  <a:alpha val="35000"/>
                  <a:lumMod val="91000"/>
                  <a:lumOff val="9000"/>
                </a:schemeClr>
              </a:gs>
              <a:gs pos="96000">
                <a:srgbClr val="FFFF66">
                  <a:alpha val="4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1" name="円/楕円 197"/>
          <p:cNvSpPr/>
          <p:nvPr/>
        </p:nvSpPr>
        <p:spPr>
          <a:xfrm>
            <a:off x="207106" y="1303826"/>
            <a:ext cx="1084599" cy="770685"/>
          </a:xfrm>
          <a:custGeom>
            <a:avLst/>
            <a:gdLst/>
            <a:ahLst/>
            <a:cxnLst/>
            <a:rect l="l" t="t" r="r" b="b"/>
            <a:pathLst>
              <a:path w="1719415" h="1221767">
                <a:moveTo>
                  <a:pt x="814388" y="0"/>
                </a:moveTo>
                <a:cubicBezTo>
                  <a:pt x="1020950" y="0"/>
                  <a:pt x="1195848" y="111461"/>
                  <a:pt x="1252900" y="266010"/>
                </a:cubicBezTo>
                <a:cubicBezTo>
                  <a:pt x="1254414" y="265639"/>
                  <a:pt x="1255932" y="265633"/>
                  <a:pt x="1257452" y="265633"/>
                </a:cubicBezTo>
                <a:cubicBezTo>
                  <a:pt x="1512587" y="265633"/>
                  <a:pt x="1719415" y="435678"/>
                  <a:pt x="1719415" y="645440"/>
                </a:cubicBezTo>
                <a:cubicBezTo>
                  <a:pt x="1719415" y="855202"/>
                  <a:pt x="1512587" y="1025247"/>
                  <a:pt x="1257452" y="1025247"/>
                </a:cubicBezTo>
                <a:lnTo>
                  <a:pt x="1200281" y="1021408"/>
                </a:lnTo>
                <a:cubicBezTo>
                  <a:pt x="1123862" y="1141186"/>
                  <a:pt x="971121" y="1221767"/>
                  <a:pt x="795489" y="1221767"/>
                </a:cubicBezTo>
                <a:cubicBezTo>
                  <a:pt x="599518" y="1221767"/>
                  <a:pt x="432047" y="1121442"/>
                  <a:pt x="365899" y="979388"/>
                </a:cubicBezTo>
                <a:cubicBezTo>
                  <a:pt x="156848" y="943269"/>
                  <a:pt x="0" y="790721"/>
                  <a:pt x="0" y="608053"/>
                </a:cubicBezTo>
                <a:cubicBezTo>
                  <a:pt x="0" y="419091"/>
                  <a:pt x="167844" y="262359"/>
                  <a:pt x="387814" y="234391"/>
                </a:cubicBezTo>
                <a:cubicBezTo>
                  <a:pt x="457020" y="96725"/>
                  <a:pt x="621965" y="0"/>
                  <a:pt x="814388" y="0"/>
                </a:cubicBezTo>
                <a:close/>
              </a:path>
            </a:pathLst>
          </a:custGeom>
          <a:solidFill>
            <a:schemeClr val="bg1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7" name="グループ化 266"/>
          <p:cNvGrpSpPr/>
          <p:nvPr/>
        </p:nvGrpSpPr>
        <p:grpSpPr>
          <a:xfrm>
            <a:off x="338385" y="237998"/>
            <a:ext cx="2099548" cy="1457627"/>
            <a:chOff x="-2360843" y="226847"/>
            <a:chExt cx="2099548" cy="1457627"/>
          </a:xfrm>
          <a:effectLst>
            <a:glow rad="165100">
              <a:schemeClr val="bg1"/>
            </a:glow>
          </a:effectLst>
        </p:grpSpPr>
        <p:sp>
          <p:nvSpPr>
            <p:cNvPr id="265" name="円/楕円 14"/>
            <p:cNvSpPr/>
            <p:nvPr/>
          </p:nvSpPr>
          <p:spPr>
            <a:xfrm rot="7564181" flipH="1">
              <a:off x="-2362311" y="228315"/>
              <a:ext cx="1457627" cy="1454692"/>
            </a:xfrm>
            <a:custGeom>
              <a:avLst/>
              <a:gdLst/>
              <a:ahLst/>
              <a:cxnLst/>
              <a:rect l="l" t="t" r="r" b="b"/>
              <a:pathLst>
                <a:path w="3208913" h="3202452">
                  <a:moveTo>
                    <a:pt x="2558806" y="3024528"/>
                  </a:moveTo>
                  <a:lnTo>
                    <a:pt x="2577442" y="2844486"/>
                  </a:lnTo>
                  <a:lnTo>
                    <a:pt x="2757686" y="2861065"/>
                  </a:lnTo>
                  <a:cubicBezTo>
                    <a:pt x="2908373" y="2642344"/>
                    <a:pt x="2882813" y="2290253"/>
                    <a:pt x="2694271" y="1963398"/>
                  </a:cubicBezTo>
                  <a:cubicBezTo>
                    <a:pt x="3026694" y="1774342"/>
                    <a:pt x="3228929" y="1478742"/>
                    <a:pt x="3207341" y="1211280"/>
                  </a:cubicBezTo>
                  <a:lnTo>
                    <a:pt x="3042890" y="1135658"/>
                  </a:lnTo>
                  <a:lnTo>
                    <a:pt x="3116627" y="970355"/>
                  </a:lnTo>
                  <a:cubicBezTo>
                    <a:pt x="2956641" y="755331"/>
                    <a:pt x="2610299" y="666477"/>
                    <a:pt x="2236251" y="743163"/>
                  </a:cubicBezTo>
                  <a:cubicBezTo>
                    <a:pt x="2176089" y="366414"/>
                    <a:pt x="1970986" y="73910"/>
                    <a:pt x="1713535" y="0"/>
                  </a:cubicBezTo>
                  <a:lnTo>
                    <a:pt x="1584816" y="127256"/>
                  </a:lnTo>
                  <a:lnTo>
                    <a:pt x="1456098" y="0"/>
                  </a:lnTo>
                  <a:cubicBezTo>
                    <a:pt x="1188555" y="76810"/>
                    <a:pt x="977542" y="389691"/>
                    <a:pt x="925276" y="787547"/>
                  </a:cubicBezTo>
                  <a:cubicBezTo>
                    <a:pt x="524830" y="761784"/>
                    <a:pt x="177012" y="908217"/>
                    <a:pt x="49850" y="1155823"/>
                  </a:cubicBezTo>
                  <a:lnTo>
                    <a:pt x="149773" y="1306747"/>
                  </a:lnTo>
                  <a:lnTo>
                    <a:pt x="0" y="1408388"/>
                  </a:lnTo>
                  <a:cubicBezTo>
                    <a:pt x="21607" y="1662894"/>
                    <a:pt x="247450" y="1909191"/>
                    <a:pt x="578921" y="2045811"/>
                  </a:cubicBezTo>
                  <a:cubicBezTo>
                    <a:pt x="386666" y="2427315"/>
                    <a:pt x="393045" y="2831509"/>
                    <a:pt x="589063" y="3047807"/>
                  </a:cubicBezTo>
                  <a:lnTo>
                    <a:pt x="765516" y="3007474"/>
                  </a:lnTo>
                  <a:lnTo>
                    <a:pt x="807862" y="3183456"/>
                  </a:lnTo>
                  <a:cubicBezTo>
                    <a:pt x="1002159" y="3238362"/>
                    <a:pt x="1236623" y="3172028"/>
                    <a:pt x="1448013" y="3013156"/>
                  </a:cubicBezTo>
                  <a:cubicBezTo>
                    <a:pt x="1531601" y="2950335"/>
                    <a:pt x="1611582" y="2873044"/>
                    <a:pt x="1682969" y="2782194"/>
                  </a:cubicBezTo>
                  <a:cubicBezTo>
                    <a:pt x="1968697" y="3035132"/>
                    <a:pt x="2312947" y="3130916"/>
                    <a:pt x="2558806" y="3024528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FDC7EB"/>
                </a:gs>
                <a:gs pos="0">
                  <a:srgbClr val="FF438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266" name="円/楕円 14"/>
            <p:cNvSpPr/>
            <p:nvPr/>
          </p:nvSpPr>
          <p:spPr>
            <a:xfrm rot="9307399" flipH="1">
              <a:off x="-1086269" y="468574"/>
              <a:ext cx="824974" cy="823313"/>
            </a:xfrm>
            <a:custGeom>
              <a:avLst/>
              <a:gdLst/>
              <a:ahLst/>
              <a:cxnLst/>
              <a:rect l="l" t="t" r="r" b="b"/>
              <a:pathLst>
                <a:path w="3208913" h="3202452">
                  <a:moveTo>
                    <a:pt x="2558806" y="3024528"/>
                  </a:moveTo>
                  <a:lnTo>
                    <a:pt x="2577442" y="2844486"/>
                  </a:lnTo>
                  <a:lnTo>
                    <a:pt x="2757686" y="2861065"/>
                  </a:lnTo>
                  <a:cubicBezTo>
                    <a:pt x="2908373" y="2642344"/>
                    <a:pt x="2882813" y="2290253"/>
                    <a:pt x="2694271" y="1963398"/>
                  </a:cubicBezTo>
                  <a:cubicBezTo>
                    <a:pt x="3026694" y="1774342"/>
                    <a:pt x="3228929" y="1478742"/>
                    <a:pt x="3207341" y="1211280"/>
                  </a:cubicBezTo>
                  <a:lnTo>
                    <a:pt x="3042890" y="1135658"/>
                  </a:lnTo>
                  <a:lnTo>
                    <a:pt x="3116627" y="970355"/>
                  </a:lnTo>
                  <a:cubicBezTo>
                    <a:pt x="2956641" y="755331"/>
                    <a:pt x="2610299" y="666477"/>
                    <a:pt x="2236251" y="743163"/>
                  </a:cubicBezTo>
                  <a:cubicBezTo>
                    <a:pt x="2176089" y="366414"/>
                    <a:pt x="1970986" y="73910"/>
                    <a:pt x="1713535" y="0"/>
                  </a:cubicBezTo>
                  <a:lnTo>
                    <a:pt x="1584816" y="127256"/>
                  </a:lnTo>
                  <a:lnTo>
                    <a:pt x="1456098" y="0"/>
                  </a:lnTo>
                  <a:cubicBezTo>
                    <a:pt x="1188555" y="76810"/>
                    <a:pt x="977542" y="389691"/>
                    <a:pt x="925276" y="787547"/>
                  </a:cubicBezTo>
                  <a:cubicBezTo>
                    <a:pt x="524830" y="761784"/>
                    <a:pt x="177012" y="908217"/>
                    <a:pt x="49850" y="1155823"/>
                  </a:cubicBezTo>
                  <a:lnTo>
                    <a:pt x="149773" y="1306747"/>
                  </a:lnTo>
                  <a:lnTo>
                    <a:pt x="0" y="1408388"/>
                  </a:lnTo>
                  <a:cubicBezTo>
                    <a:pt x="21607" y="1662894"/>
                    <a:pt x="247450" y="1909191"/>
                    <a:pt x="578921" y="2045811"/>
                  </a:cubicBezTo>
                  <a:cubicBezTo>
                    <a:pt x="386666" y="2427315"/>
                    <a:pt x="393045" y="2831509"/>
                    <a:pt x="589063" y="3047807"/>
                  </a:cubicBezTo>
                  <a:lnTo>
                    <a:pt x="765516" y="3007474"/>
                  </a:lnTo>
                  <a:lnTo>
                    <a:pt x="807862" y="3183456"/>
                  </a:lnTo>
                  <a:cubicBezTo>
                    <a:pt x="1002159" y="3238362"/>
                    <a:pt x="1236623" y="3172028"/>
                    <a:pt x="1448013" y="3013156"/>
                  </a:cubicBezTo>
                  <a:cubicBezTo>
                    <a:pt x="1531601" y="2950335"/>
                    <a:pt x="1611582" y="2873044"/>
                    <a:pt x="1682969" y="2782194"/>
                  </a:cubicBezTo>
                  <a:cubicBezTo>
                    <a:pt x="1968697" y="3035132"/>
                    <a:pt x="2312947" y="3130916"/>
                    <a:pt x="2558806" y="3024528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FDC7EB"/>
                </a:gs>
                <a:gs pos="0">
                  <a:srgbClr val="FF438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</p:grpSp>
      <p:sp>
        <p:nvSpPr>
          <p:cNvPr id="198" name="円/楕円 197"/>
          <p:cNvSpPr/>
          <p:nvPr/>
        </p:nvSpPr>
        <p:spPr>
          <a:xfrm>
            <a:off x="6509258" y="118222"/>
            <a:ext cx="786782" cy="559065"/>
          </a:xfrm>
          <a:custGeom>
            <a:avLst/>
            <a:gdLst/>
            <a:ahLst/>
            <a:cxnLst/>
            <a:rect l="l" t="t" r="r" b="b"/>
            <a:pathLst>
              <a:path w="1719415" h="1221767">
                <a:moveTo>
                  <a:pt x="814388" y="0"/>
                </a:moveTo>
                <a:cubicBezTo>
                  <a:pt x="1020950" y="0"/>
                  <a:pt x="1195848" y="111461"/>
                  <a:pt x="1252900" y="266010"/>
                </a:cubicBezTo>
                <a:cubicBezTo>
                  <a:pt x="1254414" y="265639"/>
                  <a:pt x="1255932" y="265633"/>
                  <a:pt x="1257452" y="265633"/>
                </a:cubicBezTo>
                <a:cubicBezTo>
                  <a:pt x="1512587" y="265633"/>
                  <a:pt x="1719415" y="435678"/>
                  <a:pt x="1719415" y="645440"/>
                </a:cubicBezTo>
                <a:cubicBezTo>
                  <a:pt x="1719415" y="855202"/>
                  <a:pt x="1512587" y="1025247"/>
                  <a:pt x="1257452" y="1025247"/>
                </a:cubicBezTo>
                <a:lnTo>
                  <a:pt x="1200281" y="1021408"/>
                </a:lnTo>
                <a:cubicBezTo>
                  <a:pt x="1123862" y="1141186"/>
                  <a:pt x="971121" y="1221767"/>
                  <a:pt x="795489" y="1221767"/>
                </a:cubicBezTo>
                <a:cubicBezTo>
                  <a:pt x="599518" y="1221767"/>
                  <a:pt x="432047" y="1121442"/>
                  <a:pt x="365899" y="979388"/>
                </a:cubicBezTo>
                <a:cubicBezTo>
                  <a:pt x="156848" y="943269"/>
                  <a:pt x="0" y="790721"/>
                  <a:pt x="0" y="608053"/>
                </a:cubicBezTo>
                <a:cubicBezTo>
                  <a:pt x="0" y="419091"/>
                  <a:pt x="167844" y="262359"/>
                  <a:pt x="387814" y="234391"/>
                </a:cubicBezTo>
                <a:cubicBezTo>
                  <a:pt x="457020" y="96725"/>
                  <a:pt x="621965" y="0"/>
                  <a:pt x="814388" y="0"/>
                </a:cubicBezTo>
                <a:close/>
              </a:path>
            </a:pathLst>
          </a:custGeom>
          <a:solidFill>
            <a:schemeClr val="bg1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 rot="9543996">
            <a:off x="2157621" y="6559363"/>
            <a:ext cx="2784848" cy="896208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6363811">
            <a:off x="4300938" y="4496142"/>
            <a:ext cx="2784848" cy="896208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 rot="1297249">
            <a:off x="3353540" y="3198278"/>
            <a:ext cx="2784848" cy="896208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738793" y="2727938"/>
            <a:ext cx="2999601" cy="896208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4659719" y="220324"/>
            <a:ext cx="2828698" cy="275606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32701" y="231853"/>
            <a:ext cx="28056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＊</a:t>
            </a:r>
            <a:r>
              <a:rPr kumimoji="1"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さくらデイサービス（</a:t>
            </a:r>
            <a:r>
              <a:rPr kumimoji="1" lang="en-US" altLang="ja-JP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kumimoji="1"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日型）</a:t>
            </a:r>
            <a:endParaRPr kumimoji="1" lang="en-US" altLang="ja-JP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ja-JP" altLang="en-US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 rot="21409221">
            <a:off x="1377724" y="2371356"/>
            <a:ext cx="2565716" cy="18926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 rot="294564">
            <a:off x="4001312" y="5266836"/>
            <a:ext cx="2565716" cy="18926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-3962" y="8443356"/>
            <a:ext cx="7565225" cy="2261921"/>
          </a:xfrm>
          <a:prstGeom prst="rect">
            <a:avLst/>
          </a:prstGeom>
          <a:pattFill prst="ltVert">
            <a:fgClr>
              <a:srgbClr val="FFABD5"/>
            </a:fgClr>
            <a:bgClr>
              <a:srgbClr val="FFCC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二等辺三角形 23"/>
          <p:cNvSpPr/>
          <p:nvPr/>
        </p:nvSpPr>
        <p:spPr>
          <a:xfrm rot="2329315">
            <a:off x="812449" y="4279686"/>
            <a:ext cx="1030939" cy="1171658"/>
          </a:xfrm>
          <a:custGeom>
            <a:avLst/>
            <a:gdLst/>
            <a:ahLst/>
            <a:cxnLst/>
            <a:rect l="l" t="t" r="r" b="b"/>
            <a:pathLst>
              <a:path w="766720" h="927811">
                <a:moveTo>
                  <a:pt x="0" y="544451"/>
                </a:moveTo>
                <a:cubicBezTo>
                  <a:pt x="0" y="354030"/>
                  <a:pt x="138834" y="196037"/>
                  <a:pt x="321000" y="167378"/>
                </a:cubicBezTo>
                <a:lnTo>
                  <a:pt x="383359" y="0"/>
                </a:lnTo>
                <a:lnTo>
                  <a:pt x="445719" y="167377"/>
                </a:lnTo>
                <a:cubicBezTo>
                  <a:pt x="627885" y="196035"/>
                  <a:pt x="766720" y="354030"/>
                  <a:pt x="766720" y="544451"/>
                </a:cubicBezTo>
                <a:cubicBezTo>
                  <a:pt x="766720" y="756175"/>
                  <a:pt x="595084" y="927811"/>
                  <a:pt x="383360" y="927811"/>
                </a:cubicBezTo>
                <a:cubicBezTo>
                  <a:pt x="171636" y="927811"/>
                  <a:pt x="0" y="756175"/>
                  <a:pt x="0" y="544451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二等辺三角形 23"/>
          <p:cNvSpPr/>
          <p:nvPr/>
        </p:nvSpPr>
        <p:spPr>
          <a:xfrm rot="8539827">
            <a:off x="4052648" y="2487397"/>
            <a:ext cx="766720" cy="927811"/>
          </a:xfrm>
          <a:custGeom>
            <a:avLst/>
            <a:gdLst/>
            <a:ahLst/>
            <a:cxnLst/>
            <a:rect l="l" t="t" r="r" b="b"/>
            <a:pathLst>
              <a:path w="766720" h="927811">
                <a:moveTo>
                  <a:pt x="0" y="544451"/>
                </a:moveTo>
                <a:cubicBezTo>
                  <a:pt x="0" y="354030"/>
                  <a:pt x="138834" y="196037"/>
                  <a:pt x="321000" y="167378"/>
                </a:cubicBezTo>
                <a:lnTo>
                  <a:pt x="383359" y="0"/>
                </a:lnTo>
                <a:lnTo>
                  <a:pt x="445719" y="167377"/>
                </a:lnTo>
                <a:cubicBezTo>
                  <a:pt x="627885" y="196035"/>
                  <a:pt x="766720" y="354030"/>
                  <a:pt x="766720" y="544451"/>
                </a:cubicBezTo>
                <a:cubicBezTo>
                  <a:pt x="766720" y="756175"/>
                  <a:pt x="595084" y="927811"/>
                  <a:pt x="383360" y="927811"/>
                </a:cubicBezTo>
                <a:cubicBezTo>
                  <a:pt x="171636" y="927811"/>
                  <a:pt x="0" y="756175"/>
                  <a:pt x="0" y="544451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二等辺三角形 23"/>
          <p:cNvSpPr/>
          <p:nvPr/>
        </p:nvSpPr>
        <p:spPr>
          <a:xfrm rot="991220">
            <a:off x="3809477" y="6769538"/>
            <a:ext cx="1253113" cy="990069"/>
          </a:xfrm>
          <a:custGeom>
            <a:avLst/>
            <a:gdLst/>
            <a:ahLst/>
            <a:cxnLst/>
            <a:rect l="l" t="t" r="r" b="b"/>
            <a:pathLst>
              <a:path w="766720" h="927811">
                <a:moveTo>
                  <a:pt x="0" y="544451"/>
                </a:moveTo>
                <a:cubicBezTo>
                  <a:pt x="0" y="354030"/>
                  <a:pt x="138834" y="196037"/>
                  <a:pt x="321000" y="167378"/>
                </a:cubicBezTo>
                <a:lnTo>
                  <a:pt x="383359" y="0"/>
                </a:lnTo>
                <a:lnTo>
                  <a:pt x="445719" y="167377"/>
                </a:lnTo>
                <a:cubicBezTo>
                  <a:pt x="627885" y="196035"/>
                  <a:pt x="766720" y="354030"/>
                  <a:pt x="766720" y="544451"/>
                </a:cubicBezTo>
                <a:cubicBezTo>
                  <a:pt x="766720" y="756175"/>
                  <a:pt x="595084" y="927811"/>
                  <a:pt x="383360" y="927811"/>
                </a:cubicBezTo>
                <a:cubicBezTo>
                  <a:pt x="171636" y="927811"/>
                  <a:pt x="0" y="756175"/>
                  <a:pt x="0" y="544451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" name="グループ化 26"/>
          <p:cNvGrpSpPr/>
          <p:nvPr/>
        </p:nvGrpSpPr>
        <p:grpSpPr>
          <a:xfrm>
            <a:off x="1882956" y="4524182"/>
            <a:ext cx="2387462" cy="738829"/>
            <a:chOff x="1970995" y="4178420"/>
            <a:chExt cx="2387462" cy="738829"/>
          </a:xfrm>
        </p:grpSpPr>
        <p:sp>
          <p:nvSpPr>
            <p:cNvPr id="31" name="テキスト ボックス 30"/>
            <p:cNvSpPr txBox="1"/>
            <p:nvPr/>
          </p:nvSpPr>
          <p:spPr>
            <a:xfrm rot="21398843">
              <a:off x="1970995" y="4178420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座位がとることができれば</a:t>
              </a:r>
              <a:endParaRPr kumimoji="1" lang="en-US" altLang="ja-JP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r>
                <a:rPr lang="ja-JP" altLang="en-US" sz="14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リフト浴も可能♨</a:t>
              </a:r>
              <a:endParaRPr kumimoji="1"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 rot="21398843">
              <a:off x="2155947" y="4614409"/>
              <a:ext cx="2202510" cy="3028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14000"/>
                </a:lnSpc>
              </a:pPr>
              <a:endParaRPr kumimoji="1"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34" name="グループ化 33"/>
          <p:cNvGrpSpPr/>
          <p:nvPr/>
        </p:nvGrpSpPr>
        <p:grpSpPr>
          <a:xfrm rot="21440106">
            <a:off x="3878158" y="2075506"/>
            <a:ext cx="3069157" cy="975310"/>
            <a:chOff x="1289300" y="4047192"/>
            <a:chExt cx="3069157" cy="975310"/>
          </a:xfrm>
        </p:grpSpPr>
        <p:sp>
          <p:nvSpPr>
            <p:cNvPr id="35" name="テキスト ボックス 34"/>
            <p:cNvSpPr txBox="1"/>
            <p:nvPr/>
          </p:nvSpPr>
          <p:spPr>
            <a:xfrm rot="21398843">
              <a:off x="1289300" y="4047192"/>
              <a:ext cx="27238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8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個別機能訓練加算</a:t>
              </a:r>
              <a:r>
                <a:rPr kumimoji="1" lang="en-US" altLang="ja-JP" sz="18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Ⅰ</a:t>
              </a:r>
              <a:r>
                <a:rPr kumimoji="1" lang="ja-JP" altLang="en-US" sz="18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＆</a:t>
              </a:r>
              <a:r>
                <a:rPr kumimoji="1" lang="en-US" altLang="ja-JP" sz="18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Ⅱ</a:t>
              </a:r>
              <a:endParaRPr kumimoji="1"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 rot="21398843">
              <a:off x="2155947" y="4509156"/>
              <a:ext cx="2202510" cy="513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14000"/>
                </a:lnSpc>
              </a:pPr>
              <a:r>
                <a:rPr lang="ja-JP" altLang="en-US" sz="12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専門の理学療法士による訓練で生活動作訓練🔥</a:t>
              </a:r>
              <a:endParaRPr kumimoji="1" lang="ja-JP" altLang="en-US" sz="12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37" name="グループ化 36"/>
          <p:cNvGrpSpPr/>
          <p:nvPr/>
        </p:nvGrpSpPr>
        <p:grpSpPr>
          <a:xfrm rot="492821">
            <a:off x="3037643" y="7225608"/>
            <a:ext cx="3906232" cy="1335602"/>
            <a:chOff x="995881" y="4275305"/>
            <a:chExt cx="3906232" cy="1335602"/>
          </a:xfrm>
        </p:grpSpPr>
        <p:sp>
          <p:nvSpPr>
            <p:cNvPr id="38" name="テキスト ボックス 37"/>
            <p:cNvSpPr txBox="1"/>
            <p:nvPr/>
          </p:nvSpPr>
          <p:spPr>
            <a:xfrm rot="21398843">
              <a:off x="2934558" y="4275305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ja-JP" altLang="en-US" sz="1800" b="1" dirty="0">
                <a:solidFill>
                  <a:srgbClr val="00B05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 rot="21398843">
              <a:off x="995881" y="4887054"/>
              <a:ext cx="3906232" cy="723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14000"/>
                </a:lnSpc>
              </a:pPr>
              <a:r>
                <a:rPr kumimoji="1" lang="ja-JP" altLang="en-US" sz="12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デイサービス→ショートステイ→特別養護老人ホーム</a:t>
              </a:r>
              <a:endParaRPr kumimoji="1" lang="en-US" altLang="ja-JP" sz="12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just">
                <a:lnSpc>
                  <a:spcPct val="114000"/>
                </a:lnSpc>
              </a:pPr>
              <a:endParaRPr kumimoji="1" lang="en-US" altLang="ja-JP" sz="12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just">
                <a:lnSpc>
                  <a:spcPct val="114000"/>
                </a:lnSpc>
              </a:pPr>
              <a:r>
                <a:rPr lang="ja-JP" altLang="en-US" sz="12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＊受け入れ可否条件ございます</a:t>
              </a:r>
              <a:endParaRPr kumimoji="1" lang="ja-JP" altLang="en-US" sz="12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47" name="円/楕円 46"/>
          <p:cNvSpPr/>
          <p:nvPr/>
        </p:nvSpPr>
        <p:spPr>
          <a:xfrm>
            <a:off x="370401" y="5477285"/>
            <a:ext cx="2748982" cy="2712244"/>
          </a:xfrm>
          <a:custGeom>
            <a:avLst/>
            <a:gdLst/>
            <a:ahLst/>
            <a:cxnLst/>
            <a:rect l="l" t="t" r="r" b="b"/>
            <a:pathLst>
              <a:path w="3651037" h="3602244">
                <a:moveTo>
                  <a:pt x="1966238" y="0"/>
                </a:moveTo>
                <a:cubicBezTo>
                  <a:pt x="2326735" y="0"/>
                  <a:pt x="2631939" y="236735"/>
                  <a:pt x="2734731" y="563268"/>
                </a:cubicBezTo>
                <a:cubicBezTo>
                  <a:pt x="2770779" y="557380"/>
                  <a:pt x="2807718" y="554813"/>
                  <a:pt x="2845257" y="554813"/>
                </a:cubicBezTo>
                <a:cubicBezTo>
                  <a:pt x="3290277" y="554813"/>
                  <a:pt x="3651037" y="915573"/>
                  <a:pt x="3651037" y="1360593"/>
                </a:cubicBezTo>
                <a:cubicBezTo>
                  <a:pt x="3651037" y="1648309"/>
                  <a:pt x="3500242" y="1900804"/>
                  <a:pt x="3272231" y="2041539"/>
                </a:cubicBezTo>
                <a:cubicBezTo>
                  <a:pt x="3372565" y="2173662"/>
                  <a:pt x="3430675" y="2338696"/>
                  <a:pt x="3430675" y="2517303"/>
                </a:cubicBezTo>
                <a:cubicBezTo>
                  <a:pt x="3430675" y="2962323"/>
                  <a:pt x="3069915" y="3323083"/>
                  <a:pt x="2624895" y="3323083"/>
                </a:cubicBezTo>
                <a:cubicBezTo>
                  <a:pt x="2507543" y="3323083"/>
                  <a:pt x="2396051" y="3297997"/>
                  <a:pt x="2296097" y="3251537"/>
                </a:cubicBezTo>
                <a:cubicBezTo>
                  <a:pt x="2151330" y="3463450"/>
                  <a:pt x="1907718" y="3602244"/>
                  <a:pt x="1631688" y="3602244"/>
                </a:cubicBezTo>
                <a:cubicBezTo>
                  <a:pt x="1227663" y="3602244"/>
                  <a:pt x="893089" y="3304889"/>
                  <a:pt x="835881" y="2916937"/>
                </a:cubicBezTo>
                <a:cubicBezTo>
                  <a:pt x="825916" y="2918272"/>
                  <a:pt x="815870" y="2918457"/>
                  <a:pt x="805780" y="2918457"/>
                </a:cubicBezTo>
                <a:cubicBezTo>
                  <a:pt x="360760" y="2918457"/>
                  <a:pt x="0" y="2557697"/>
                  <a:pt x="0" y="2112677"/>
                </a:cubicBezTo>
                <a:cubicBezTo>
                  <a:pt x="0" y="1858697"/>
                  <a:pt x="117505" y="1632163"/>
                  <a:pt x="303396" y="1487304"/>
                </a:cubicBezTo>
                <a:cubicBezTo>
                  <a:pt x="241007" y="1376960"/>
                  <a:pt x="207555" y="1249260"/>
                  <a:pt x="207555" y="1113747"/>
                </a:cubicBezTo>
                <a:cubicBezTo>
                  <a:pt x="207555" y="668727"/>
                  <a:pt x="568315" y="307967"/>
                  <a:pt x="1013335" y="307967"/>
                </a:cubicBezTo>
                <a:cubicBezTo>
                  <a:pt x="1112771" y="307967"/>
                  <a:pt x="1208001" y="325978"/>
                  <a:pt x="1295606" y="359805"/>
                </a:cubicBezTo>
                <a:cubicBezTo>
                  <a:pt x="1439624" y="142798"/>
                  <a:pt x="1686255" y="0"/>
                  <a:pt x="196623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glow rad="228600">
              <a:srgbClr val="00B0F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9" name="Picture 5" descr="C:\Users\kouno\AppData\Local\Microsoft\Windows\Temporary Internet Files\Content.IE5\2WL6PEKR\MC900432586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977" y="2248897"/>
            <a:ext cx="355070" cy="355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5" descr="C:\Users\kouno\AppData\Local\Microsoft\Windows\Temporary Internet Files\Content.IE5\2WL6PEKR\MC900432586[1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19839" y="5078195"/>
            <a:ext cx="355070" cy="355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円/楕円 115"/>
          <p:cNvSpPr/>
          <p:nvPr/>
        </p:nvSpPr>
        <p:spPr>
          <a:xfrm rot="3699971">
            <a:off x="4011622" y="699876"/>
            <a:ext cx="258322" cy="331836"/>
          </a:xfrm>
          <a:custGeom>
            <a:avLst/>
            <a:gdLst/>
            <a:ahLst/>
            <a:cxnLst/>
            <a:rect l="l" t="t" r="r" b="b"/>
            <a:pathLst>
              <a:path w="1082650" h="1390749">
                <a:moveTo>
                  <a:pt x="433226" y="0"/>
                </a:moveTo>
                <a:lnTo>
                  <a:pt x="544981" y="125860"/>
                </a:lnTo>
                <a:lnTo>
                  <a:pt x="654987" y="1970"/>
                </a:lnTo>
                <a:cubicBezTo>
                  <a:pt x="899458" y="69252"/>
                  <a:pt x="1082650" y="351017"/>
                  <a:pt x="1082650" y="688304"/>
                </a:cubicBezTo>
                <a:cubicBezTo>
                  <a:pt x="1082650" y="1076254"/>
                  <a:pt x="840291" y="1390749"/>
                  <a:pt x="541325" y="1390749"/>
                </a:cubicBezTo>
                <a:cubicBezTo>
                  <a:pt x="242359" y="1390749"/>
                  <a:pt x="0" y="1076254"/>
                  <a:pt x="0" y="688304"/>
                </a:cubicBezTo>
                <a:cubicBezTo>
                  <a:pt x="0" y="348406"/>
                  <a:pt x="186040" y="64893"/>
                  <a:pt x="433226" y="0"/>
                </a:cubicBezTo>
                <a:close/>
              </a:path>
            </a:pathLst>
          </a:custGeom>
          <a:gradFill flip="none" rotWithShape="1">
            <a:gsLst>
              <a:gs pos="100000">
                <a:srgbClr val="FDC7EB"/>
              </a:gs>
              <a:gs pos="4000">
                <a:srgbClr val="FF4382"/>
              </a:gs>
            </a:gsLst>
            <a:lin ang="2700000" scaled="0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テキスト ボックス 142"/>
          <p:cNvSpPr txBox="1"/>
          <p:nvPr/>
        </p:nvSpPr>
        <p:spPr>
          <a:xfrm rot="20774590">
            <a:off x="295373" y="207545"/>
            <a:ext cx="204735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さくら</a:t>
            </a:r>
            <a:endParaRPr kumimoji="1" lang="ja-JP" altLang="en-US" sz="5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47" name="円/楕円 115"/>
          <p:cNvSpPr/>
          <p:nvPr/>
        </p:nvSpPr>
        <p:spPr>
          <a:xfrm rot="6440934">
            <a:off x="4576004" y="79094"/>
            <a:ext cx="206051" cy="264690"/>
          </a:xfrm>
          <a:custGeom>
            <a:avLst/>
            <a:gdLst/>
            <a:ahLst/>
            <a:cxnLst/>
            <a:rect l="l" t="t" r="r" b="b"/>
            <a:pathLst>
              <a:path w="1082650" h="1390749">
                <a:moveTo>
                  <a:pt x="433226" y="0"/>
                </a:moveTo>
                <a:lnTo>
                  <a:pt x="544981" y="125860"/>
                </a:lnTo>
                <a:lnTo>
                  <a:pt x="654987" y="1970"/>
                </a:lnTo>
                <a:cubicBezTo>
                  <a:pt x="899458" y="69252"/>
                  <a:pt x="1082650" y="351017"/>
                  <a:pt x="1082650" y="688304"/>
                </a:cubicBezTo>
                <a:cubicBezTo>
                  <a:pt x="1082650" y="1076254"/>
                  <a:pt x="840291" y="1390749"/>
                  <a:pt x="541325" y="1390749"/>
                </a:cubicBezTo>
                <a:cubicBezTo>
                  <a:pt x="242359" y="1390749"/>
                  <a:pt x="0" y="1076254"/>
                  <a:pt x="0" y="688304"/>
                </a:cubicBezTo>
                <a:cubicBezTo>
                  <a:pt x="0" y="348406"/>
                  <a:pt x="186040" y="64893"/>
                  <a:pt x="433226" y="0"/>
                </a:cubicBezTo>
                <a:close/>
              </a:path>
            </a:pathLst>
          </a:custGeom>
          <a:gradFill flip="none" rotWithShape="1">
            <a:gsLst>
              <a:gs pos="100000">
                <a:srgbClr val="FDC7EB"/>
              </a:gs>
              <a:gs pos="4000">
                <a:srgbClr val="FF4382"/>
              </a:gs>
            </a:gsLst>
            <a:lin ang="2700000" scaled="0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円/楕円 115"/>
          <p:cNvSpPr/>
          <p:nvPr/>
        </p:nvSpPr>
        <p:spPr>
          <a:xfrm rot="3333567">
            <a:off x="4194946" y="1005494"/>
            <a:ext cx="176795" cy="227108"/>
          </a:xfrm>
          <a:custGeom>
            <a:avLst/>
            <a:gdLst/>
            <a:ahLst/>
            <a:cxnLst/>
            <a:rect l="l" t="t" r="r" b="b"/>
            <a:pathLst>
              <a:path w="1082650" h="1390749">
                <a:moveTo>
                  <a:pt x="433226" y="0"/>
                </a:moveTo>
                <a:lnTo>
                  <a:pt x="544981" y="125860"/>
                </a:lnTo>
                <a:lnTo>
                  <a:pt x="654987" y="1970"/>
                </a:lnTo>
                <a:cubicBezTo>
                  <a:pt x="899458" y="69252"/>
                  <a:pt x="1082650" y="351017"/>
                  <a:pt x="1082650" y="688304"/>
                </a:cubicBezTo>
                <a:cubicBezTo>
                  <a:pt x="1082650" y="1076254"/>
                  <a:pt x="840291" y="1390749"/>
                  <a:pt x="541325" y="1390749"/>
                </a:cubicBezTo>
                <a:cubicBezTo>
                  <a:pt x="242359" y="1390749"/>
                  <a:pt x="0" y="1076254"/>
                  <a:pt x="0" y="688304"/>
                </a:cubicBezTo>
                <a:cubicBezTo>
                  <a:pt x="0" y="348406"/>
                  <a:pt x="186040" y="64893"/>
                  <a:pt x="433226" y="0"/>
                </a:cubicBezTo>
                <a:close/>
              </a:path>
            </a:pathLst>
          </a:custGeom>
          <a:gradFill flip="none" rotWithShape="1">
            <a:gsLst>
              <a:gs pos="100000">
                <a:srgbClr val="FDC7EB"/>
              </a:gs>
              <a:gs pos="4000">
                <a:srgbClr val="FF4382"/>
              </a:gs>
            </a:gsLst>
            <a:lin ang="2700000" scaled="0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8282" y="1093413"/>
            <a:ext cx="6910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b="1" dirty="0">
                <a:gradFill>
                  <a:gsLst>
                    <a:gs pos="100000">
                      <a:srgbClr val="FF6699"/>
                    </a:gs>
                    <a:gs pos="32000">
                      <a:srgbClr val="FF0066"/>
                    </a:gs>
                  </a:gsLst>
                  <a:lin ang="5400000" scaled="0"/>
                </a:gradFill>
                <a:effectLst>
                  <a:glow rad="152400">
                    <a:schemeClr val="bg1"/>
                  </a:glow>
                </a:effectLst>
                <a:latin typeface="HGP創英角ﾎﾟｯﾌﾟ体" pitchFamily="50" charset="-128"/>
                <a:ea typeface="HGP創英角ﾎﾟｯﾌﾟ体" pitchFamily="50" charset="-128"/>
              </a:rPr>
              <a:t>デイサービスの３つの特徴</a:t>
            </a:r>
            <a:endParaRPr kumimoji="1" lang="ja-JP" altLang="en-US" sz="4800" b="1" dirty="0">
              <a:gradFill>
                <a:gsLst>
                  <a:gs pos="100000">
                    <a:srgbClr val="FF6699"/>
                  </a:gs>
                  <a:gs pos="32000">
                    <a:srgbClr val="FF0066"/>
                  </a:gs>
                </a:gsLst>
                <a:lin ang="5400000" scaled="0"/>
              </a:gradFill>
              <a:effectLst>
                <a:glow rad="152400">
                  <a:schemeClr val="bg1"/>
                </a:glo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 rot="21398843">
            <a:off x="737028" y="4635347"/>
            <a:ext cx="103105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</a:t>
            </a:r>
            <a:endParaRPr lang="en-US" altLang="ja-JP" sz="11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足を伸ばせる</a:t>
            </a:r>
            <a:endParaRPr lang="en-US" altLang="ja-JP" sz="11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ja-JP" altLang="en-US" sz="11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大浴場</a:t>
            </a:r>
          </a:p>
        </p:txBody>
      </p:sp>
      <p:sp>
        <p:nvSpPr>
          <p:cNvPr id="154" name="テキスト ボックス 153"/>
          <p:cNvSpPr txBox="1"/>
          <p:nvPr/>
        </p:nvSpPr>
        <p:spPr>
          <a:xfrm rot="21238949">
            <a:off x="3998577" y="2580065"/>
            <a:ext cx="79701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</a:p>
          <a:p>
            <a:pPr algn="ctr"/>
            <a:r>
              <a:rPr kumimoji="1" lang="en-US" altLang="ja-JP" sz="11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PT</a:t>
            </a:r>
            <a:r>
              <a:rPr kumimoji="1" lang="ja-JP" altLang="en-US" sz="11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による</a:t>
            </a:r>
            <a:endParaRPr kumimoji="1" lang="en-US" altLang="ja-JP" sz="11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機能訓練</a:t>
            </a:r>
            <a:endParaRPr kumimoji="1" lang="ja-JP" altLang="en-US" sz="11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7" name="テキスト ボックス 156"/>
          <p:cNvSpPr txBox="1"/>
          <p:nvPr/>
        </p:nvSpPr>
        <p:spPr>
          <a:xfrm rot="291664">
            <a:off x="3378832" y="6956068"/>
            <a:ext cx="20069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</a:p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併設施設の強み</a:t>
            </a:r>
            <a:endParaRPr lang="en-US" altLang="ja-JP" sz="11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サービスの</a:t>
            </a:r>
            <a:endParaRPr lang="en-US" altLang="ja-JP" sz="11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一体化</a:t>
            </a:r>
            <a:endParaRPr lang="en-US" altLang="ja-JP" sz="11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02" name="円/楕円 197"/>
          <p:cNvSpPr/>
          <p:nvPr/>
        </p:nvSpPr>
        <p:spPr>
          <a:xfrm>
            <a:off x="3741045" y="150216"/>
            <a:ext cx="542299" cy="385342"/>
          </a:xfrm>
          <a:custGeom>
            <a:avLst/>
            <a:gdLst/>
            <a:ahLst/>
            <a:cxnLst/>
            <a:rect l="l" t="t" r="r" b="b"/>
            <a:pathLst>
              <a:path w="1719415" h="1221767">
                <a:moveTo>
                  <a:pt x="814388" y="0"/>
                </a:moveTo>
                <a:cubicBezTo>
                  <a:pt x="1020950" y="0"/>
                  <a:pt x="1195848" y="111461"/>
                  <a:pt x="1252900" y="266010"/>
                </a:cubicBezTo>
                <a:cubicBezTo>
                  <a:pt x="1254414" y="265639"/>
                  <a:pt x="1255932" y="265633"/>
                  <a:pt x="1257452" y="265633"/>
                </a:cubicBezTo>
                <a:cubicBezTo>
                  <a:pt x="1512587" y="265633"/>
                  <a:pt x="1719415" y="435678"/>
                  <a:pt x="1719415" y="645440"/>
                </a:cubicBezTo>
                <a:cubicBezTo>
                  <a:pt x="1719415" y="855202"/>
                  <a:pt x="1512587" y="1025247"/>
                  <a:pt x="1257452" y="1025247"/>
                </a:cubicBezTo>
                <a:lnTo>
                  <a:pt x="1200281" y="1021408"/>
                </a:lnTo>
                <a:cubicBezTo>
                  <a:pt x="1123862" y="1141186"/>
                  <a:pt x="971121" y="1221767"/>
                  <a:pt x="795489" y="1221767"/>
                </a:cubicBezTo>
                <a:cubicBezTo>
                  <a:pt x="599518" y="1221767"/>
                  <a:pt x="432047" y="1121442"/>
                  <a:pt x="365899" y="979388"/>
                </a:cubicBezTo>
                <a:cubicBezTo>
                  <a:pt x="156848" y="943269"/>
                  <a:pt x="0" y="790721"/>
                  <a:pt x="0" y="608053"/>
                </a:cubicBezTo>
                <a:cubicBezTo>
                  <a:pt x="0" y="419091"/>
                  <a:pt x="167844" y="262359"/>
                  <a:pt x="387814" y="234391"/>
                </a:cubicBezTo>
                <a:cubicBezTo>
                  <a:pt x="457020" y="96725"/>
                  <a:pt x="621965" y="0"/>
                  <a:pt x="814388" y="0"/>
                </a:cubicBezTo>
                <a:close/>
              </a:path>
            </a:pathLst>
          </a:custGeom>
          <a:solidFill>
            <a:schemeClr val="bg1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4" name="円/楕円 115"/>
          <p:cNvSpPr/>
          <p:nvPr/>
        </p:nvSpPr>
        <p:spPr>
          <a:xfrm rot="18029439">
            <a:off x="328148" y="297899"/>
            <a:ext cx="227450" cy="292178"/>
          </a:xfrm>
          <a:custGeom>
            <a:avLst/>
            <a:gdLst/>
            <a:ahLst/>
            <a:cxnLst/>
            <a:rect l="l" t="t" r="r" b="b"/>
            <a:pathLst>
              <a:path w="1082650" h="1390749">
                <a:moveTo>
                  <a:pt x="433226" y="0"/>
                </a:moveTo>
                <a:lnTo>
                  <a:pt x="544981" y="125860"/>
                </a:lnTo>
                <a:lnTo>
                  <a:pt x="654987" y="1970"/>
                </a:lnTo>
                <a:cubicBezTo>
                  <a:pt x="899458" y="69252"/>
                  <a:pt x="1082650" y="351017"/>
                  <a:pt x="1082650" y="688304"/>
                </a:cubicBezTo>
                <a:cubicBezTo>
                  <a:pt x="1082650" y="1076254"/>
                  <a:pt x="840291" y="1390749"/>
                  <a:pt x="541325" y="1390749"/>
                </a:cubicBezTo>
                <a:cubicBezTo>
                  <a:pt x="242359" y="1390749"/>
                  <a:pt x="0" y="1076254"/>
                  <a:pt x="0" y="688304"/>
                </a:cubicBezTo>
                <a:cubicBezTo>
                  <a:pt x="0" y="348406"/>
                  <a:pt x="186040" y="64893"/>
                  <a:pt x="433226" y="0"/>
                </a:cubicBezTo>
                <a:close/>
              </a:path>
            </a:pathLst>
          </a:custGeom>
          <a:gradFill flip="none" rotWithShape="1">
            <a:gsLst>
              <a:gs pos="100000">
                <a:srgbClr val="FDC7EB"/>
              </a:gs>
              <a:gs pos="4000">
                <a:srgbClr val="FF4382"/>
              </a:gs>
            </a:gsLst>
            <a:lin ang="2700000" scaled="0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" name="円/楕円 197"/>
          <p:cNvSpPr/>
          <p:nvPr/>
        </p:nvSpPr>
        <p:spPr>
          <a:xfrm>
            <a:off x="6382630" y="980736"/>
            <a:ext cx="472232" cy="335555"/>
          </a:xfrm>
          <a:custGeom>
            <a:avLst/>
            <a:gdLst/>
            <a:ahLst/>
            <a:cxnLst/>
            <a:rect l="l" t="t" r="r" b="b"/>
            <a:pathLst>
              <a:path w="1719415" h="1221767">
                <a:moveTo>
                  <a:pt x="814388" y="0"/>
                </a:moveTo>
                <a:cubicBezTo>
                  <a:pt x="1020950" y="0"/>
                  <a:pt x="1195848" y="111461"/>
                  <a:pt x="1252900" y="266010"/>
                </a:cubicBezTo>
                <a:cubicBezTo>
                  <a:pt x="1254414" y="265639"/>
                  <a:pt x="1255932" y="265633"/>
                  <a:pt x="1257452" y="265633"/>
                </a:cubicBezTo>
                <a:cubicBezTo>
                  <a:pt x="1512587" y="265633"/>
                  <a:pt x="1719415" y="435678"/>
                  <a:pt x="1719415" y="645440"/>
                </a:cubicBezTo>
                <a:cubicBezTo>
                  <a:pt x="1719415" y="855202"/>
                  <a:pt x="1512587" y="1025247"/>
                  <a:pt x="1257452" y="1025247"/>
                </a:cubicBezTo>
                <a:lnTo>
                  <a:pt x="1200281" y="1021408"/>
                </a:lnTo>
                <a:cubicBezTo>
                  <a:pt x="1123862" y="1141186"/>
                  <a:pt x="971121" y="1221767"/>
                  <a:pt x="795489" y="1221767"/>
                </a:cubicBezTo>
                <a:cubicBezTo>
                  <a:pt x="599518" y="1221767"/>
                  <a:pt x="432047" y="1121442"/>
                  <a:pt x="365899" y="979388"/>
                </a:cubicBezTo>
                <a:cubicBezTo>
                  <a:pt x="156848" y="943269"/>
                  <a:pt x="0" y="790721"/>
                  <a:pt x="0" y="608053"/>
                </a:cubicBezTo>
                <a:cubicBezTo>
                  <a:pt x="0" y="419091"/>
                  <a:pt x="167844" y="262359"/>
                  <a:pt x="387814" y="234391"/>
                </a:cubicBezTo>
                <a:cubicBezTo>
                  <a:pt x="457020" y="96725"/>
                  <a:pt x="621965" y="0"/>
                  <a:pt x="814388" y="0"/>
                </a:cubicBezTo>
                <a:close/>
              </a:path>
            </a:pathLst>
          </a:custGeom>
          <a:solidFill>
            <a:schemeClr val="bg1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9" name="円/楕円 14"/>
          <p:cNvSpPr/>
          <p:nvPr/>
        </p:nvSpPr>
        <p:spPr>
          <a:xfrm rot="7564181" flipH="1">
            <a:off x="6747292" y="4917064"/>
            <a:ext cx="675484" cy="830338"/>
          </a:xfrm>
          <a:custGeom>
            <a:avLst/>
            <a:gdLst/>
            <a:ahLst/>
            <a:cxnLst/>
            <a:rect l="l" t="t" r="r" b="b"/>
            <a:pathLst>
              <a:path w="3208913" h="3202452">
                <a:moveTo>
                  <a:pt x="2558806" y="3024528"/>
                </a:moveTo>
                <a:lnTo>
                  <a:pt x="2577442" y="2844486"/>
                </a:lnTo>
                <a:lnTo>
                  <a:pt x="2757686" y="2861065"/>
                </a:lnTo>
                <a:cubicBezTo>
                  <a:pt x="2908373" y="2642344"/>
                  <a:pt x="2882813" y="2290253"/>
                  <a:pt x="2694271" y="1963398"/>
                </a:cubicBezTo>
                <a:cubicBezTo>
                  <a:pt x="3026694" y="1774342"/>
                  <a:pt x="3228929" y="1478742"/>
                  <a:pt x="3207341" y="1211280"/>
                </a:cubicBezTo>
                <a:lnTo>
                  <a:pt x="3042890" y="1135658"/>
                </a:lnTo>
                <a:lnTo>
                  <a:pt x="3116627" y="970355"/>
                </a:lnTo>
                <a:cubicBezTo>
                  <a:pt x="2956641" y="755331"/>
                  <a:pt x="2610299" y="666477"/>
                  <a:pt x="2236251" y="743163"/>
                </a:cubicBezTo>
                <a:cubicBezTo>
                  <a:pt x="2176089" y="366414"/>
                  <a:pt x="1970986" y="73910"/>
                  <a:pt x="1713535" y="0"/>
                </a:cubicBezTo>
                <a:lnTo>
                  <a:pt x="1584816" y="127256"/>
                </a:lnTo>
                <a:lnTo>
                  <a:pt x="1456098" y="0"/>
                </a:lnTo>
                <a:cubicBezTo>
                  <a:pt x="1188555" y="76810"/>
                  <a:pt x="977542" y="389691"/>
                  <a:pt x="925276" y="787547"/>
                </a:cubicBezTo>
                <a:cubicBezTo>
                  <a:pt x="524830" y="761784"/>
                  <a:pt x="177012" y="908217"/>
                  <a:pt x="49850" y="1155823"/>
                </a:cubicBezTo>
                <a:lnTo>
                  <a:pt x="149773" y="1306747"/>
                </a:lnTo>
                <a:lnTo>
                  <a:pt x="0" y="1408388"/>
                </a:lnTo>
                <a:cubicBezTo>
                  <a:pt x="21607" y="1662894"/>
                  <a:pt x="247450" y="1909191"/>
                  <a:pt x="578921" y="2045811"/>
                </a:cubicBezTo>
                <a:cubicBezTo>
                  <a:pt x="386666" y="2427315"/>
                  <a:pt x="393045" y="2831509"/>
                  <a:pt x="589063" y="3047807"/>
                </a:cubicBezTo>
                <a:lnTo>
                  <a:pt x="765516" y="3007474"/>
                </a:lnTo>
                <a:lnTo>
                  <a:pt x="807862" y="3183456"/>
                </a:lnTo>
                <a:cubicBezTo>
                  <a:pt x="1002159" y="3238362"/>
                  <a:pt x="1236623" y="3172028"/>
                  <a:pt x="1448013" y="3013156"/>
                </a:cubicBezTo>
                <a:cubicBezTo>
                  <a:pt x="1531601" y="2950335"/>
                  <a:pt x="1611582" y="2873044"/>
                  <a:pt x="1682969" y="2782194"/>
                </a:cubicBezTo>
                <a:cubicBezTo>
                  <a:pt x="1968697" y="3035132"/>
                  <a:pt x="2312947" y="3130916"/>
                  <a:pt x="2558806" y="3024528"/>
                </a:cubicBezTo>
                <a:close/>
              </a:path>
            </a:pathLst>
          </a:custGeom>
          <a:gradFill flip="none" rotWithShape="1">
            <a:gsLst>
              <a:gs pos="100000">
                <a:srgbClr val="FDC7EB"/>
              </a:gs>
              <a:gs pos="0">
                <a:srgbClr val="FF438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210" name="テキスト ボックス 209"/>
          <p:cNvSpPr txBox="1"/>
          <p:nvPr/>
        </p:nvSpPr>
        <p:spPr>
          <a:xfrm>
            <a:off x="6762497" y="5053336"/>
            <a:ext cx="184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kumimoji="1" lang="ja-JP" altLang="en-US" sz="11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11" name="円/楕円 14"/>
          <p:cNvSpPr/>
          <p:nvPr/>
        </p:nvSpPr>
        <p:spPr>
          <a:xfrm rot="9804757" flipH="1">
            <a:off x="4101304" y="3944398"/>
            <a:ext cx="448892" cy="710474"/>
          </a:xfrm>
          <a:custGeom>
            <a:avLst/>
            <a:gdLst/>
            <a:ahLst/>
            <a:cxnLst/>
            <a:rect l="l" t="t" r="r" b="b"/>
            <a:pathLst>
              <a:path w="3208913" h="3202452">
                <a:moveTo>
                  <a:pt x="2558806" y="3024528"/>
                </a:moveTo>
                <a:lnTo>
                  <a:pt x="2577442" y="2844486"/>
                </a:lnTo>
                <a:lnTo>
                  <a:pt x="2757686" y="2861065"/>
                </a:lnTo>
                <a:cubicBezTo>
                  <a:pt x="2908373" y="2642344"/>
                  <a:pt x="2882813" y="2290253"/>
                  <a:pt x="2694271" y="1963398"/>
                </a:cubicBezTo>
                <a:cubicBezTo>
                  <a:pt x="3026694" y="1774342"/>
                  <a:pt x="3228929" y="1478742"/>
                  <a:pt x="3207341" y="1211280"/>
                </a:cubicBezTo>
                <a:lnTo>
                  <a:pt x="3042890" y="1135658"/>
                </a:lnTo>
                <a:lnTo>
                  <a:pt x="3116627" y="970355"/>
                </a:lnTo>
                <a:cubicBezTo>
                  <a:pt x="2956641" y="755331"/>
                  <a:pt x="2610299" y="666477"/>
                  <a:pt x="2236251" y="743163"/>
                </a:cubicBezTo>
                <a:cubicBezTo>
                  <a:pt x="2176089" y="366414"/>
                  <a:pt x="1970986" y="73910"/>
                  <a:pt x="1713535" y="0"/>
                </a:cubicBezTo>
                <a:lnTo>
                  <a:pt x="1584816" y="127256"/>
                </a:lnTo>
                <a:lnTo>
                  <a:pt x="1456098" y="0"/>
                </a:lnTo>
                <a:cubicBezTo>
                  <a:pt x="1188555" y="76810"/>
                  <a:pt x="977542" y="389691"/>
                  <a:pt x="925276" y="787547"/>
                </a:cubicBezTo>
                <a:cubicBezTo>
                  <a:pt x="524830" y="761784"/>
                  <a:pt x="177012" y="908217"/>
                  <a:pt x="49850" y="1155823"/>
                </a:cubicBezTo>
                <a:lnTo>
                  <a:pt x="149773" y="1306747"/>
                </a:lnTo>
                <a:lnTo>
                  <a:pt x="0" y="1408388"/>
                </a:lnTo>
                <a:cubicBezTo>
                  <a:pt x="21607" y="1662894"/>
                  <a:pt x="247450" y="1909191"/>
                  <a:pt x="578921" y="2045811"/>
                </a:cubicBezTo>
                <a:cubicBezTo>
                  <a:pt x="386666" y="2427315"/>
                  <a:pt x="393045" y="2831509"/>
                  <a:pt x="589063" y="3047807"/>
                </a:cubicBezTo>
                <a:lnTo>
                  <a:pt x="765516" y="3007474"/>
                </a:lnTo>
                <a:lnTo>
                  <a:pt x="807862" y="3183456"/>
                </a:lnTo>
                <a:cubicBezTo>
                  <a:pt x="1002159" y="3238362"/>
                  <a:pt x="1236623" y="3172028"/>
                  <a:pt x="1448013" y="3013156"/>
                </a:cubicBezTo>
                <a:cubicBezTo>
                  <a:pt x="1531601" y="2950335"/>
                  <a:pt x="1611582" y="2873044"/>
                  <a:pt x="1682969" y="2782194"/>
                </a:cubicBezTo>
                <a:cubicBezTo>
                  <a:pt x="1968697" y="3035132"/>
                  <a:pt x="2312947" y="3130916"/>
                  <a:pt x="2558806" y="3024528"/>
                </a:cubicBezTo>
                <a:close/>
              </a:path>
            </a:pathLst>
          </a:custGeom>
          <a:gradFill flip="none" rotWithShape="1">
            <a:gsLst>
              <a:gs pos="100000">
                <a:srgbClr val="FDC7EB"/>
              </a:gs>
              <a:gs pos="0">
                <a:srgbClr val="FF438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212" name="テキスト ボックス 211"/>
          <p:cNvSpPr txBox="1"/>
          <p:nvPr/>
        </p:nvSpPr>
        <p:spPr>
          <a:xfrm>
            <a:off x="4073511" y="4065492"/>
            <a:ext cx="184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kumimoji="1" lang="ja-JP" altLang="en-US" sz="11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619705" y="5721084"/>
            <a:ext cx="2306983" cy="700237"/>
            <a:chOff x="867990" y="6225499"/>
            <a:chExt cx="2306983" cy="700237"/>
          </a:xfrm>
        </p:grpSpPr>
        <p:sp>
          <p:nvSpPr>
            <p:cNvPr id="58" name="星 5 57"/>
            <p:cNvSpPr/>
            <p:nvPr/>
          </p:nvSpPr>
          <p:spPr>
            <a:xfrm rot="1960692">
              <a:off x="2814219" y="6285314"/>
              <a:ext cx="360754" cy="360754"/>
            </a:xfrm>
            <a:prstGeom prst="star5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" name="星 5 214"/>
            <p:cNvSpPr/>
            <p:nvPr/>
          </p:nvSpPr>
          <p:spPr>
            <a:xfrm rot="21213395">
              <a:off x="867990" y="6383767"/>
              <a:ext cx="334970" cy="334970"/>
            </a:xfrm>
            <a:prstGeom prst="star5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6" name="星 5 215"/>
            <p:cNvSpPr/>
            <p:nvPr/>
          </p:nvSpPr>
          <p:spPr>
            <a:xfrm rot="307566">
              <a:off x="1171727" y="6225499"/>
              <a:ext cx="205122" cy="205122"/>
            </a:xfrm>
            <a:prstGeom prst="star5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7" name="星 5 216"/>
            <p:cNvSpPr/>
            <p:nvPr/>
          </p:nvSpPr>
          <p:spPr>
            <a:xfrm rot="307566">
              <a:off x="2833307" y="6706244"/>
              <a:ext cx="181515" cy="181515"/>
            </a:xfrm>
            <a:prstGeom prst="star5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8" name="星 5 217"/>
            <p:cNvSpPr/>
            <p:nvPr/>
          </p:nvSpPr>
          <p:spPr>
            <a:xfrm rot="307566">
              <a:off x="2492592" y="6744221"/>
              <a:ext cx="181515" cy="181515"/>
            </a:xfrm>
            <a:prstGeom prst="star5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9" name="星 5 218"/>
            <p:cNvSpPr/>
            <p:nvPr/>
          </p:nvSpPr>
          <p:spPr>
            <a:xfrm rot="307566">
              <a:off x="1345985" y="6509236"/>
              <a:ext cx="181515" cy="181515"/>
            </a:xfrm>
            <a:prstGeom prst="star5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6" name="テキスト ボックス 205"/>
          <p:cNvSpPr txBox="1"/>
          <p:nvPr/>
        </p:nvSpPr>
        <p:spPr>
          <a:xfrm rot="431732">
            <a:off x="1386766" y="5506155"/>
            <a:ext cx="26103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n w="28575">
                  <a:solidFill>
                    <a:srgbClr val="FF0066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  <a:cs typeface="メイリオ" pitchFamily="50" charset="-128"/>
              </a:rPr>
              <a:t>Safe Life</a:t>
            </a:r>
          </a:p>
          <a:p>
            <a:r>
              <a:rPr kumimoji="1" lang="ja-JP" altLang="en-US" sz="2000" b="1" dirty="0">
                <a:ln w="28575">
                  <a:solidFill>
                    <a:srgbClr val="FF0066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  <a:cs typeface="メイリオ" pitchFamily="50" charset="-128"/>
              </a:rPr>
              <a:t>　　＆</a:t>
            </a:r>
            <a:endParaRPr kumimoji="1" lang="en-US" altLang="ja-JP" sz="2000" b="1" dirty="0">
              <a:ln w="28575">
                <a:solidFill>
                  <a:srgbClr val="FF0066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  <a:cs typeface="メイリオ" pitchFamily="50" charset="-128"/>
            </a:endParaRPr>
          </a:p>
          <a:p>
            <a:r>
              <a:rPr lang="en-US" altLang="ja-JP" sz="2000" b="1" dirty="0">
                <a:ln w="28575">
                  <a:solidFill>
                    <a:srgbClr val="FF0066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  <a:cs typeface="メイリオ" pitchFamily="50" charset="-128"/>
              </a:rPr>
              <a:t>HA</a:t>
            </a:r>
            <a:r>
              <a:rPr lang="ja-JP" altLang="en-US" sz="2000" b="1" dirty="0">
                <a:ln w="28575">
                  <a:solidFill>
                    <a:srgbClr val="FF0066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  <a:cs typeface="メイリオ" pitchFamily="50" charset="-128"/>
              </a:rPr>
              <a:t>ｐｐｙＬｉｆｅ</a:t>
            </a:r>
            <a:endParaRPr kumimoji="1" lang="ja-JP" altLang="en-US" sz="2000" b="1" dirty="0">
              <a:ln w="28575">
                <a:solidFill>
                  <a:srgbClr val="FF0066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  <a:cs typeface="メイリオ" pitchFamily="50" charset="-128"/>
            </a:endParaRPr>
          </a:p>
        </p:txBody>
      </p:sp>
      <p:sp>
        <p:nvSpPr>
          <p:cNvPr id="222" name="テキスト ボックス 221"/>
          <p:cNvSpPr txBox="1"/>
          <p:nvPr/>
        </p:nvSpPr>
        <p:spPr>
          <a:xfrm rot="20917287">
            <a:off x="280958" y="4800432"/>
            <a:ext cx="830997" cy="413190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b="1" dirty="0">
                <a:effectLst>
                  <a:glow rad="152400">
                    <a:schemeClr val="bg1"/>
                  </a:glo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ご利用者・ご家族が安心できる</a:t>
            </a:r>
            <a:endParaRPr lang="en-US" altLang="ja-JP" b="1" dirty="0">
              <a:effectLst>
                <a:glow rad="152400">
                  <a:schemeClr val="bg1"/>
                </a:glo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b="1" dirty="0">
                <a:effectLst>
                  <a:glow rad="152400">
                    <a:schemeClr val="bg1"/>
                  </a:glo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生活環境</a:t>
            </a:r>
            <a:r>
              <a:rPr lang="ja-JP" altLang="en-US" b="1" dirty="0">
                <a:effectLst>
                  <a:glow rad="152400">
                    <a:schemeClr val="bg1"/>
                  </a:glo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をご提供します！</a:t>
            </a:r>
            <a:r>
              <a:rPr kumimoji="1" lang="ja-JP" altLang="en-US" b="1" dirty="0">
                <a:effectLst>
                  <a:glow rad="152400">
                    <a:schemeClr val="bg1"/>
                  </a:glo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</a:p>
        </p:txBody>
      </p:sp>
      <p:sp>
        <p:nvSpPr>
          <p:cNvPr id="223" name="テキスト ボックス 222"/>
          <p:cNvSpPr txBox="1"/>
          <p:nvPr/>
        </p:nvSpPr>
        <p:spPr>
          <a:xfrm>
            <a:off x="104491" y="8715392"/>
            <a:ext cx="4365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住所：〒</a:t>
            </a: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540-0011</a:t>
            </a:r>
          </a:p>
          <a:p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大阪府大阪市中央区農人橋</a:t>
            </a: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丁目</a:t>
            </a:r>
            <a:r>
              <a:rPr lang="en-US" altLang="ja-JP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4-20</a:t>
            </a:r>
            <a:r>
              <a:rPr kumimoji="1"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</a:p>
        </p:txBody>
      </p:sp>
      <p:sp>
        <p:nvSpPr>
          <p:cNvPr id="224" name="テキスト ボックス 223"/>
          <p:cNvSpPr txBox="1"/>
          <p:nvPr/>
        </p:nvSpPr>
        <p:spPr>
          <a:xfrm>
            <a:off x="327234" y="9284831"/>
            <a:ext cx="4582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</a:p>
        </p:txBody>
      </p:sp>
      <p:sp>
        <p:nvSpPr>
          <p:cNvPr id="225" name="正方形/長方形 224"/>
          <p:cNvSpPr/>
          <p:nvPr/>
        </p:nvSpPr>
        <p:spPr>
          <a:xfrm>
            <a:off x="-3961" y="10153403"/>
            <a:ext cx="7562894" cy="551873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6" name="テキスト ボックス 225"/>
          <p:cNvSpPr txBox="1"/>
          <p:nvPr/>
        </p:nvSpPr>
        <p:spPr>
          <a:xfrm>
            <a:off x="71688" y="10255824"/>
            <a:ext cx="4467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お問い合わせ先　</a:t>
            </a:r>
            <a:r>
              <a:rPr kumimoji="1" lang="en-US" altLang="ja-JP" sz="18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TEL</a:t>
            </a:r>
            <a:r>
              <a:rPr kumimoji="1" lang="ja-JP" altLang="en-US" sz="18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lang="en-US" altLang="ja-JP" sz="18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06-6947-5217</a:t>
            </a:r>
            <a:endParaRPr kumimoji="1" lang="ja-JP" altLang="en-US" sz="18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28" name="テキスト ボックス 227"/>
          <p:cNvSpPr txBox="1"/>
          <p:nvPr/>
        </p:nvSpPr>
        <p:spPr>
          <a:xfrm>
            <a:off x="4569021" y="10255824"/>
            <a:ext cx="3028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担当者：足立・片山</a:t>
            </a:r>
            <a:endParaRPr kumimoji="1" lang="ja-JP" altLang="en-US" sz="18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232" name="図 231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933" y="1926266"/>
            <a:ext cx="583682" cy="433639"/>
          </a:xfrm>
          <a:prstGeom prst="rect">
            <a:avLst/>
          </a:prstGeom>
        </p:spPr>
      </p:pic>
      <p:pic>
        <p:nvPicPr>
          <p:cNvPr id="233" name="図 23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892" y="7489845"/>
            <a:ext cx="583682" cy="433639"/>
          </a:xfrm>
          <a:prstGeom prst="rect">
            <a:avLst/>
          </a:prstGeom>
        </p:spPr>
      </p:pic>
      <p:pic>
        <p:nvPicPr>
          <p:cNvPr id="234" name="図 233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527" y="5246793"/>
            <a:ext cx="785327" cy="583449"/>
          </a:xfrm>
          <a:prstGeom prst="rect">
            <a:avLst/>
          </a:prstGeom>
        </p:spPr>
      </p:pic>
      <p:grpSp>
        <p:nvGrpSpPr>
          <p:cNvPr id="248" name="グループ化 247"/>
          <p:cNvGrpSpPr/>
          <p:nvPr/>
        </p:nvGrpSpPr>
        <p:grpSpPr>
          <a:xfrm>
            <a:off x="4004751" y="3323932"/>
            <a:ext cx="452269" cy="484884"/>
            <a:chOff x="3947463" y="3352894"/>
            <a:chExt cx="452269" cy="484884"/>
          </a:xfrm>
        </p:grpSpPr>
        <p:pic>
          <p:nvPicPr>
            <p:cNvPr id="244" name="図 24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375371">
              <a:off x="4015872" y="3284485"/>
              <a:ext cx="258603" cy="395422"/>
            </a:xfrm>
            <a:prstGeom prst="rect">
              <a:avLst/>
            </a:prstGeom>
          </p:spPr>
        </p:pic>
        <p:pic>
          <p:nvPicPr>
            <p:cNvPr id="245" name="図 244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224629" flipV="1">
              <a:off x="4148778" y="3586823"/>
              <a:ext cx="198456" cy="303453"/>
            </a:xfrm>
            <a:prstGeom prst="rect">
              <a:avLst/>
            </a:prstGeom>
          </p:spPr>
        </p:pic>
      </p:grpSp>
      <p:grpSp>
        <p:nvGrpSpPr>
          <p:cNvPr id="249" name="グループ化 248"/>
          <p:cNvGrpSpPr/>
          <p:nvPr/>
        </p:nvGrpSpPr>
        <p:grpSpPr>
          <a:xfrm rot="6865129">
            <a:off x="6669598" y="5855758"/>
            <a:ext cx="609573" cy="478381"/>
            <a:chOff x="3947463" y="3352894"/>
            <a:chExt cx="609573" cy="478381"/>
          </a:xfrm>
        </p:grpSpPr>
        <p:pic>
          <p:nvPicPr>
            <p:cNvPr id="250" name="図 24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375371">
              <a:off x="4015872" y="3284485"/>
              <a:ext cx="258603" cy="395422"/>
            </a:xfrm>
            <a:prstGeom prst="rect">
              <a:avLst/>
            </a:prstGeom>
          </p:spPr>
        </p:pic>
        <p:pic>
          <p:nvPicPr>
            <p:cNvPr id="251" name="図 25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224629" flipV="1">
              <a:off x="4306082" y="3580320"/>
              <a:ext cx="198456" cy="303453"/>
            </a:xfrm>
            <a:prstGeom prst="rect">
              <a:avLst/>
            </a:prstGeom>
          </p:spPr>
        </p:pic>
      </p:grpSp>
      <p:grpSp>
        <p:nvGrpSpPr>
          <p:cNvPr id="252" name="グループ化 251"/>
          <p:cNvGrpSpPr/>
          <p:nvPr/>
        </p:nvGrpSpPr>
        <p:grpSpPr>
          <a:xfrm rot="8978761">
            <a:off x="3224683" y="6852251"/>
            <a:ext cx="563719" cy="427952"/>
            <a:chOff x="3848330" y="3367751"/>
            <a:chExt cx="563719" cy="427952"/>
          </a:xfrm>
        </p:grpSpPr>
        <p:pic>
          <p:nvPicPr>
            <p:cNvPr id="253" name="図 25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375371">
              <a:off x="3916739" y="3299342"/>
              <a:ext cx="258603" cy="395422"/>
            </a:xfrm>
            <a:prstGeom prst="rect">
              <a:avLst/>
            </a:prstGeom>
          </p:spPr>
        </p:pic>
        <p:pic>
          <p:nvPicPr>
            <p:cNvPr id="254" name="図 253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224629" flipV="1">
              <a:off x="4161095" y="3544748"/>
              <a:ext cx="198456" cy="303453"/>
            </a:xfrm>
            <a:prstGeom prst="rect">
              <a:avLst/>
            </a:prstGeom>
          </p:spPr>
        </p:pic>
      </p:grpSp>
      <p:sp>
        <p:nvSpPr>
          <p:cNvPr id="255" name="円/楕円 46"/>
          <p:cNvSpPr/>
          <p:nvPr/>
        </p:nvSpPr>
        <p:spPr>
          <a:xfrm>
            <a:off x="177184" y="3838177"/>
            <a:ext cx="538082" cy="530891"/>
          </a:xfrm>
          <a:custGeom>
            <a:avLst/>
            <a:gdLst/>
            <a:ahLst/>
            <a:cxnLst/>
            <a:rect l="l" t="t" r="r" b="b"/>
            <a:pathLst>
              <a:path w="3651037" h="3602244">
                <a:moveTo>
                  <a:pt x="1966238" y="0"/>
                </a:moveTo>
                <a:cubicBezTo>
                  <a:pt x="2326735" y="0"/>
                  <a:pt x="2631939" y="236735"/>
                  <a:pt x="2734731" y="563268"/>
                </a:cubicBezTo>
                <a:cubicBezTo>
                  <a:pt x="2770779" y="557380"/>
                  <a:pt x="2807718" y="554813"/>
                  <a:pt x="2845257" y="554813"/>
                </a:cubicBezTo>
                <a:cubicBezTo>
                  <a:pt x="3290277" y="554813"/>
                  <a:pt x="3651037" y="915573"/>
                  <a:pt x="3651037" y="1360593"/>
                </a:cubicBezTo>
                <a:cubicBezTo>
                  <a:pt x="3651037" y="1648309"/>
                  <a:pt x="3500242" y="1900804"/>
                  <a:pt x="3272231" y="2041539"/>
                </a:cubicBezTo>
                <a:cubicBezTo>
                  <a:pt x="3372565" y="2173662"/>
                  <a:pt x="3430675" y="2338696"/>
                  <a:pt x="3430675" y="2517303"/>
                </a:cubicBezTo>
                <a:cubicBezTo>
                  <a:pt x="3430675" y="2962323"/>
                  <a:pt x="3069915" y="3323083"/>
                  <a:pt x="2624895" y="3323083"/>
                </a:cubicBezTo>
                <a:cubicBezTo>
                  <a:pt x="2507543" y="3323083"/>
                  <a:pt x="2396051" y="3297997"/>
                  <a:pt x="2296097" y="3251537"/>
                </a:cubicBezTo>
                <a:cubicBezTo>
                  <a:pt x="2151330" y="3463450"/>
                  <a:pt x="1907718" y="3602244"/>
                  <a:pt x="1631688" y="3602244"/>
                </a:cubicBezTo>
                <a:cubicBezTo>
                  <a:pt x="1227663" y="3602244"/>
                  <a:pt x="893089" y="3304889"/>
                  <a:pt x="835881" y="2916937"/>
                </a:cubicBezTo>
                <a:cubicBezTo>
                  <a:pt x="825916" y="2918272"/>
                  <a:pt x="815870" y="2918457"/>
                  <a:pt x="805780" y="2918457"/>
                </a:cubicBezTo>
                <a:cubicBezTo>
                  <a:pt x="360760" y="2918457"/>
                  <a:pt x="0" y="2557697"/>
                  <a:pt x="0" y="2112677"/>
                </a:cubicBezTo>
                <a:cubicBezTo>
                  <a:pt x="0" y="1858697"/>
                  <a:pt x="117505" y="1632163"/>
                  <a:pt x="303396" y="1487304"/>
                </a:cubicBezTo>
                <a:cubicBezTo>
                  <a:pt x="241007" y="1376960"/>
                  <a:pt x="207555" y="1249260"/>
                  <a:pt x="207555" y="1113747"/>
                </a:cubicBezTo>
                <a:cubicBezTo>
                  <a:pt x="207555" y="668727"/>
                  <a:pt x="568315" y="307967"/>
                  <a:pt x="1013335" y="307967"/>
                </a:cubicBezTo>
                <a:cubicBezTo>
                  <a:pt x="1112771" y="307967"/>
                  <a:pt x="1208001" y="325978"/>
                  <a:pt x="1295606" y="359805"/>
                </a:cubicBezTo>
                <a:cubicBezTo>
                  <a:pt x="1439624" y="142798"/>
                  <a:pt x="1686255" y="0"/>
                  <a:pt x="196623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glow rad="177800">
              <a:srgbClr val="00B0F0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6" name="円/楕円 46"/>
          <p:cNvSpPr/>
          <p:nvPr/>
        </p:nvSpPr>
        <p:spPr>
          <a:xfrm>
            <a:off x="457656" y="4518097"/>
            <a:ext cx="254063" cy="250667"/>
          </a:xfrm>
          <a:custGeom>
            <a:avLst/>
            <a:gdLst/>
            <a:ahLst/>
            <a:cxnLst/>
            <a:rect l="l" t="t" r="r" b="b"/>
            <a:pathLst>
              <a:path w="3651037" h="3602244">
                <a:moveTo>
                  <a:pt x="1966238" y="0"/>
                </a:moveTo>
                <a:cubicBezTo>
                  <a:pt x="2326735" y="0"/>
                  <a:pt x="2631939" y="236735"/>
                  <a:pt x="2734731" y="563268"/>
                </a:cubicBezTo>
                <a:cubicBezTo>
                  <a:pt x="2770779" y="557380"/>
                  <a:pt x="2807718" y="554813"/>
                  <a:pt x="2845257" y="554813"/>
                </a:cubicBezTo>
                <a:cubicBezTo>
                  <a:pt x="3290277" y="554813"/>
                  <a:pt x="3651037" y="915573"/>
                  <a:pt x="3651037" y="1360593"/>
                </a:cubicBezTo>
                <a:cubicBezTo>
                  <a:pt x="3651037" y="1648309"/>
                  <a:pt x="3500242" y="1900804"/>
                  <a:pt x="3272231" y="2041539"/>
                </a:cubicBezTo>
                <a:cubicBezTo>
                  <a:pt x="3372565" y="2173662"/>
                  <a:pt x="3430675" y="2338696"/>
                  <a:pt x="3430675" y="2517303"/>
                </a:cubicBezTo>
                <a:cubicBezTo>
                  <a:pt x="3430675" y="2962323"/>
                  <a:pt x="3069915" y="3323083"/>
                  <a:pt x="2624895" y="3323083"/>
                </a:cubicBezTo>
                <a:cubicBezTo>
                  <a:pt x="2507543" y="3323083"/>
                  <a:pt x="2396051" y="3297997"/>
                  <a:pt x="2296097" y="3251537"/>
                </a:cubicBezTo>
                <a:cubicBezTo>
                  <a:pt x="2151330" y="3463450"/>
                  <a:pt x="1907718" y="3602244"/>
                  <a:pt x="1631688" y="3602244"/>
                </a:cubicBezTo>
                <a:cubicBezTo>
                  <a:pt x="1227663" y="3602244"/>
                  <a:pt x="893089" y="3304889"/>
                  <a:pt x="835881" y="2916937"/>
                </a:cubicBezTo>
                <a:cubicBezTo>
                  <a:pt x="825916" y="2918272"/>
                  <a:pt x="815870" y="2918457"/>
                  <a:pt x="805780" y="2918457"/>
                </a:cubicBezTo>
                <a:cubicBezTo>
                  <a:pt x="360760" y="2918457"/>
                  <a:pt x="0" y="2557697"/>
                  <a:pt x="0" y="2112677"/>
                </a:cubicBezTo>
                <a:cubicBezTo>
                  <a:pt x="0" y="1858697"/>
                  <a:pt x="117505" y="1632163"/>
                  <a:pt x="303396" y="1487304"/>
                </a:cubicBezTo>
                <a:cubicBezTo>
                  <a:pt x="241007" y="1376960"/>
                  <a:pt x="207555" y="1249260"/>
                  <a:pt x="207555" y="1113747"/>
                </a:cubicBezTo>
                <a:cubicBezTo>
                  <a:pt x="207555" y="668727"/>
                  <a:pt x="568315" y="307967"/>
                  <a:pt x="1013335" y="307967"/>
                </a:cubicBezTo>
                <a:cubicBezTo>
                  <a:pt x="1112771" y="307967"/>
                  <a:pt x="1208001" y="325978"/>
                  <a:pt x="1295606" y="359805"/>
                </a:cubicBezTo>
                <a:cubicBezTo>
                  <a:pt x="1439624" y="142798"/>
                  <a:pt x="1686255" y="0"/>
                  <a:pt x="196623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glow rad="139700">
              <a:srgbClr val="00B0F0">
                <a:alpha val="3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9" name="円/楕円 14"/>
          <p:cNvSpPr/>
          <p:nvPr/>
        </p:nvSpPr>
        <p:spPr>
          <a:xfrm rot="312259" flipH="1">
            <a:off x="5584920" y="7266055"/>
            <a:ext cx="654788" cy="696706"/>
          </a:xfrm>
          <a:custGeom>
            <a:avLst/>
            <a:gdLst/>
            <a:ahLst/>
            <a:cxnLst/>
            <a:rect l="l" t="t" r="r" b="b"/>
            <a:pathLst>
              <a:path w="3208913" h="3202452">
                <a:moveTo>
                  <a:pt x="2558806" y="3024528"/>
                </a:moveTo>
                <a:lnTo>
                  <a:pt x="2577442" y="2844486"/>
                </a:lnTo>
                <a:lnTo>
                  <a:pt x="2757686" y="2861065"/>
                </a:lnTo>
                <a:cubicBezTo>
                  <a:pt x="2908373" y="2642344"/>
                  <a:pt x="2882813" y="2290253"/>
                  <a:pt x="2694271" y="1963398"/>
                </a:cubicBezTo>
                <a:cubicBezTo>
                  <a:pt x="3026694" y="1774342"/>
                  <a:pt x="3228929" y="1478742"/>
                  <a:pt x="3207341" y="1211280"/>
                </a:cubicBezTo>
                <a:lnTo>
                  <a:pt x="3042890" y="1135658"/>
                </a:lnTo>
                <a:lnTo>
                  <a:pt x="3116627" y="970355"/>
                </a:lnTo>
                <a:cubicBezTo>
                  <a:pt x="2956641" y="755331"/>
                  <a:pt x="2610299" y="666477"/>
                  <a:pt x="2236251" y="743163"/>
                </a:cubicBezTo>
                <a:cubicBezTo>
                  <a:pt x="2176089" y="366414"/>
                  <a:pt x="1970986" y="73910"/>
                  <a:pt x="1713535" y="0"/>
                </a:cubicBezTo>
                <a:lnTo>
                  <a:pt x="1584816" y="127256"/>
                </a:lnTo>
                <a:lnTo>
                  <a:pt x="1456098" y="0"/>
                </a:lnTo>
                <a:cubicBezTo>
                  <a:pt x="1188555" y="76810"/>
                  <a:pt x="977542" y="389691"/>
                  <a:pt x="925276" y="787547"/>
                </a:cubicBezTo>
                <a:cubicBezTo>
                  <a:pt x="524830" y="761784"/>
                  <a:pt x="177012" y="908217"/>
                  <a:pt x="49850" y="1155823"/>
                </a:cubicBezTo>
                <a:lnTo>
                  <a:pt x="149773" y="1306747"/>
                </a:lnTo>
                <a:lnTo>
                  <a:pt x="0" y="1408388"/>
                </a:lnTo>
                <a:cubicBezTo>
                  <a:pt x="21607" y="1662894"/>
                  <a:pt x="247450" y="1909191"/>
                  <a:pt x="578921" y="2045811"/>
                </a:cubicBezTo>
                <a:cubicBezTo>
                  <a:pt x="386666" y="2427315"/>
                  <a:pt x="393045" y="2831509"/>
                  <a:pt x="589063" y="3047807"/>
                </a:cubicBezTo>
                <a:lnTo>
                  <a:pt x="765516" y="3007474"/>
                </a:lnTo>
                <a:lnTo>
                  <a:pt x="807862" y="3183456"/>
                </a:lnTo>
                <a:cubicBezTo>
                  <a:pt x="1002159" y="3238362"/>
                  <a:pt x="1236623" y="3172028"/>
                  <a:pt x="1448013" y="3013156"/>
                </a:cubicBezTo>
                <a:cubicBezTo>
                  <a:pt x="1531601" y="2950335"/>
                  <a:pt x="1611582" y="2873044"/>
                  <a:pt x="1682969" y="2782194"/>
                </a:cubicBezTo>
                <a:cubicBezTo>
                  <a:pt x="1968697" y="3035132"/>
                  <a:pt x="2312947" y="3130916"/>
                  <a:pt x="2558806" y="3024528"/>
                </a:cubicBezTo>
                <a:close/>
              </a:path>
            </a:pathLst>
          </a:custGeom>
          <a:gradFill flip="none" rotWithShape="1">
            <a:gsLst>
              <a:gs pos="100000">
                <a:srgbClr val="FDC7EB"/>
              </a:gs>
              <a:gs pos="0">
                <a:srgbClr val="FF438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60B9272-1E5D-2C34-1BDB-FB9BFEDDAF3C}"/>
              </a:ext>
            </a:extLst>
          </p:cNvPr>
          <p:cNvSpPr txBox="1"/>
          <p:nvPr/>
        </p:nvSpPr>
        <p:spPr>
          <a:xfrm>
            <a:off x="-103367" y="9312018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♬体験利用もお待ちしております♬</a:t>
            </a:r>
            <a:endParaRPr kumimoji="1" lang="ja-JP" altLang="en-US" sz="11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AF4616E-406F-60D0-638E-68CA24BF58DC}"/>
              </a:ext>
            </a:extLst>
          </p:cNvPr>
          <p:cNvSpPr txBox="1"/>
          <p:nvPr/>
        </p:nvSpPr>
        <p:spPr>
          <a:xfrm>
            <a:off x="2151344" y="9638826"/>
            <a:ext cx="3618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アクセス</a:t>
            </a:r>
            <a:r>
              <a:rPr kumimoji="1" lang="en-US" altLang="ja-JP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QR</a:t>
            </a:r>
            <a:r>
              <a:rPr kumimoji="1"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です🚙→</a:t>
            </a:r>
          </a:p>
        </p:txBody>
      </p:sp>
      <p:sp>
        <p:nvSpPr>
          <p:cNvPr id="21" name="正方形/長方形 20"/>
          <p:cNvSpPr/>
          <p:nvPr/>
        </p:nvSpPr>
        <p:spPr>
          <a:xfrm rot="21224297">
            <a:off x="4675779" y="3161292"/>
            <a:ext cx="2485017" cy="17878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0" name="Picture 5" descr="C:\Users\kouno\AppData\Local\Microsoft\Windows\Temporary Internet Files\Content.IE5\2WL6PEKR\MC900432586[1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442" y="2962596"/>
            <a:ext cx="355070" cy="355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2794CE56-2979-446E-58FF-2D5CECF8CE2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023" y="8247975"/>
            <a:ext cx="1901394" cy="1901394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FDF1D1CC-C0A4-ECF1-39F1-644F441D9CD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140" b="5385"/>
          <a:stretch>
            <a:fillRect/>
          </a:stretch>
        </p:blipFill>
        <p:spPr>
          <a:xfrm rot="240301">
            <a:off x="1349830" y="6513726"/>
            <a:ext cx="1733991" cy="173645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6816E93-0C46-6F6D-2FFF-6D186F3D68D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13176">
            <a:off x="1427928" y="2566733"/>
            <a:ext cx="2308497" cy="1731373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D1665B38-1FE3-54BA-F998-E3F4BF650B6D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5654">
            <a:off x="4730930" y="3299714"/>
            <a:ext cx="2278219" cy="1708664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92043693-F52E-1131-34B9-FEB49C3F834B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7915">
            <a:off x="5268264" y="5534194"/>
            <a:ext cx="1234135" cy="1643289"/>
          </a:xfrm>
          <a:prstGeom prst="rect">
            <a:avLst/>
          </a:prstGeom>
        </p:spPr>
      </p:pic>
      <p:sp>
        <p:nvSpPr>
          <p:cNvPr id="3" name="円/楕円 14">
            <a:extLst>
              <a:ext uri="{FF2B5EF4-FFF2-40B4-BE49-F238E27FC236}">
                <a16:creationId xmlns:a16="http://schemas.microsoft.com/office/drawing/2014/main" id="{A77F8E91-E827-8CEA-5978-53EEDE011FDE}"/>
              </a:ext>
            </a:extLst>
          </p:cNvPr>
          <p:cNvSpPr/>
          <p:nvPr/>
        </p:nvSpPr>
        <p:spPr>
          <a:xfrm rot="7564181" flipH="1">
            <a:off x="2899565" y="240677"/>
            <a:ext cx="833740" cy="832062"/>
          </a:xfrm>
          <a:custGeom>
            <a:avLst/>
            <a:gdLst/>
            <a:ahLst/>
            <a:cxnLst/>
            <a:rect l="l" t="t" r="r" b="b"/>
            <a:pathLst>
              <a:path w="3208913" h="3202452">
                <a:moveTo>
                  <a:pt x="2558806" y="3024528"/>
                </a:moveTo>
                <a:lnTo>
                  <a:pt x="2577442" y="2844486"/>
                </a:lnTo>
                <a:lnTo>
                  <a:pt x="2757686" y="2861065"/>
                </a:lnTo>
                <a:cubicBezTo>
                  <a:pt x="2908373" y="2642344"/>
                  <a:pt x="2882813" y="2290253"/>
                  <a:pt x="2694271" y="1963398"/>
                </a:cubicBezTo>
                <a:cubicBezTo>
                  <a:pt x="3026694" y="1774342"/>
                  <a:pt x="3228929" y="1478742"/>
                  <a:pt x="3207341" y="1211280"/>
                </a:cubicBezTo>
                <a:lnTo>
                  <a:pt x="3042890" y="1135658"/>
                </a:lnTo>
                <a:lnTo>
                  <a:pt x="3116627" y="970355"/>
                </a:lnTo>
                <a:cubicBezTo>
                  <a:pt x="2956641" y="755331"/>
                  <a:pt x="2610299" y="666477"/>
                  <a:pt x="2236251" y="743163"/>
                </a:cubicBezTo>
                <a:cubicBezTo>
                  <a:pt x="2176089" y="366414"/>
                  <a:pt x="1970986" y="73910"/>
                  <a:pt x="1713535" y="0"/>
                </a:cubicBezTo>
                <a:lnTo>
                  <a:pt x="1584816" y="127256"/>
                </a:lnTo>
                <a:lnTo>
                  <a:pt x="1456098" y="0"/>
                </a:lnTo>
                <a:cubicBezTo>
                  <a:pt x="1188555" y="76810"/>
                  <a:pt x="977542" y="389691"/>
                  <a:pt x="925276" y="787547"/>
                </a:cubicBezTo>
                <a:cubicBezTo>
                  <a:pt x="524830" y="761784"/>
                  <a:pt x="177012" y="908217"/>
                  <a:pt x="49850" y="1155823"/>
                </a:cubicBezTo>
                <a:lnTo>
                  <a:pt x="149773" y="1306747"/>
                </a:lnTo>
                <a:lnTo>
                  <a:pt x="0" y="1408388"/>
                </a:lnTo>
                <a:cubicBezTo>
                  <a:pt x="21607" y="1662894"/>
                  <a:pt x="247450" y="1909191"/>
                  <a:pt x="578921" y="2045811"/>
                </a:cubicBezTo>
                <a:cubicBezTo>
                  <a:pt x="386666" y="2427315"/>
                  <a:pt x="393045" y="2831509"/>
                  <a:pt x="589063" y="3047807"/>
                </a:cubicBezTo>
                <a:lnTo>
                  <a:pt x="765516" y="3007474"/>
                </a:lnTo>
                <a:lnTo>
                  <a:pt x="807862" y="3183456"/>
                </a:lnTo>
                <a:cubicBezTo>
                  <a:pt x="1002159" y="3238362"/>
                  <a:pt x="1236623" y="3172028"/>
                  <a:pt x="1448013" y="3013156"/>
                </a:cubicBezTo>
                <a:cubicBezTo>
                  <a:pt x="1531601" y="2950335"/>
                  <a:pt x="1611582" y="2873044"/>
                  <a:pt x="1682969" y="2782194"/>
                </a:cubicBezTo>
                <a:cubicBezTo>
                  <a:pt x="1968697" y="3035132"/>
                  <a:pt x="2312947" y="3130916"/>
                  <a:pt x="2558806" y="3024528"/>
                </a:cubicBezTo>
                <a:close/>
              </a:path>
            </a:pathLst>
          </a:custGeom>
          <a:gradFill flip="none" rotWithShape="1">
            <a:gsLst>
              <a:gs pos="100000">
                <a:srgbClr val="FDC7EB"/>
              </a:gs>
              <a:gs pos="0">
                <a:srgbClr val="FF438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B750B3A3-8FF8-F8AC-9F9B-1A9BC6E2C5A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28" r="1524" b="11345"/>
          <a:stretch>
            <a:fillRect/>
          </a:stretch>
        </p:blipFill>
        <p:spPr>
          <a:xfrm rot="326788">
            <a:off x="3868221" y="5344232"/>
            <a:ext cx="1395240" cy="1407900"/>
          </a:xfrm>
          <a:prstGeom prst="rect">
            <a:avLst/>
          </a:prstGeom>
        </p:spPr>
      </p:pic>
      <p:sp>
        <p:nvSpPr>
          <p:cNvPr id="7" name="円/楕円 14">
            <a:extLst>
              <a:ext uri="{FF2B5EF4-FFF2-40B4-BE49-F238E27FC236}">
                <a16:creationId xmlns:a16="http://schemas.microsoft.com/office/drawing/2014/main" id="{6F614513-E147-08DE-2A1D-B9C797645D80}"/>
              </a:ext>
            </a:extLst>
          </p:cNvPr>
          <p:cNvSpPr/>
          <p:nvPr/>
        </p:nvSpPr>
        <p:spPr>
          <a:xfrm rot="7564181" flipH="1">
            <a:off x="145076" y="2177309"/>
            <a:ext cx="833740" cy="832062"/>
          </a:xfrm>
          <a:custGeom>
            <a:avLst/>
            <a:gdLst/>
            <a:ahLst/>
            <a:cxnLst/>
            <a:rect l="l" t="t" r="r" b="b"/>
            <a:pathLst>
              <a:path w="3208913" h="3202452">
                <a:moveTo>
                  <a:pt x="2558806" y="3024528"/>
                </a:moveTo>
                <a:lnTo>
                  <a:pt x="2577442" y="2844486"/>
                </a:lnTo>
                <a:lnTo>
                  <a:pt x="2757686" y="2861065"/>
                </a:lnTo>
                <a:cubicBezTo>
                  <a:pt x="2908373" y="2642344"/>
                  <a:pt x="2882813" y="2290253"/>
                  <a:pt x="2694271" y="1963398"/>
                </a:cubicBezTo>
                <a:cubicBezTo>
                  <a:pt x="3026694" y="1774342"/>
                  <a:pt x="3228929" y="1478742"/>
                  <a:pt x="3207341" y="1211280"/>
                </a:cubicBezTo>
                <a:lnTo>
                  <a:pt x="3042890" y="1135658"/>
                </a:lnTo>
                <a:lnTo>
                  <a:pt x="3116627" y="970355"/>
                </a:lnTo>
                <a:cubicBezTo>
                  <a:pt x="2956641" y="755331"/>
                  <a:pt x="2610299" y="666477"/>
                  <a:pt x="2236251" y="743163"/>
                </a:cubicBezTo>
                <a:cubicBezTo>
                  <a:pt x="2176089" y="366414"/>
                  <a:pt x="1970986" y="73910"/>
                  <a:pt x="1713535" y="0"/>
                </a:cubicBezTo>
                <a:lnTo>
                  <a:pt x="1584816" y="127256"/>
                </a:lnTo>
                <a:lnTo>
                  <a:pt x="1456098" y="0"/>
                </a:lnTo>
                <a:cubicBezTo>
                  <a:pt x="1188555" y="76810"/>
                  <a:pt x="977542" y="389691"/>
                  <a:pt x="925276" y="787547"/>
                </a:cubicBezTo>
                <a:cubicBezTo>
                  <a:pt x="524830" y="761784"/>
                  <a:pt x="177012" y="908217"/>
                  <a:pt x="49850" y="1155823"/>
                </a:cubicBezTo>
                <a:lnTo>
                  <a:pt x="149773" y="1306747"/>
                </a:lnTo>
                <a:lnTo>
                  <a:pt x="0" y="1408388"/>
                </a:lnTo>
                <a:cubicBezTo>
                  <a:pt x="21607" y="1662894"/>
                  <a:pt x="247450" y="1909191"/>
                  <a:pt x="578921" y="2045811"/>
                </a:cubicBezTo>
                <a:cubicBezTo>
                  <a:pt x="386666" y="2427315"/>
                  <a:pt x="393045" y="2831509"/>
                  <a:pt x="589063" y="3047807"/>
                </a:cubicBezTo>
                <a:lnTo>
                  <a:pt x="765516" y="3007474"/>
                </a:lnTo>
                <a:lnTo>
                  <a:pt x="807862" y="3183456"/>
                </a:lnTo>
                <a:cubicBezTo>
                  <a:pt x="1002159" y="3238362"/>
                  <a:pt x="1236623" y="3172028"/>
                  <a:pt x="1448013" y="3013156"/>
                </a:cubicBezTo>
                <a:cubicBezTo>
                  <a:pt x="1531601" y="2950335"/>
                  <a:pt x="1611582" y="2873044"/>
                  <a:pt x="1682969" y="2782194"/>
                </a:cubicBezTo>
                <a:cubicBezTo>
                  <a:pt x="1968697" y="3035132"/>
                  <a:pt x="2312947" y="3130916"/>
                  <a:pt x="2558806" y="3024528"/>
                </a:cubicBezTo>
                <a:close/>
              </a:path>
            </a:pathLst>
          </a:custGeom>
          <a:gradFill flip="none" rotWithShape="1">
            <a:gsLst>
              <a:gs pos="100000">
                <a:srgbClr val="FDC7EB"/>
              </a:gs>
              <a:gs pos="0">
                <a:srgbClr val="FF438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B9F6425-0486-C242-3798-F10927FC8CEC}"/>
              </a:ext>
            </a:extLst>
          </p:cNvPr>
          <p:cNvGrpSpPr/>
          <p:nvPr/>
        </p:nvGrpSpPr>
        <p:grpSpPr>
          <a:xfrm>
            <a:off x="780039" y="3027794"/>
            <a:ext cx="452269" cy="484884"/>
            <a:chOff x="3947463" y="3352894"/>
            <a:chExt cx="452269" cy="484884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3350DBFC-B5CA-57E9-6730-CA759506CEF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375371">
              <a:off x="4015872" y="3284485"/>
              <a:ext cx="258603" cy="395422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6DB9261B-9159-9607-7B46-5D2385F2F86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7224629" flipV="1">
              <a:off x="4148778" y="3586823"/>
              <a:ext cx="198456" cy="303453"/>
            </a:xfrm>
            <a:prstGeom prst="rect">
              <a:avLst/>
            </a:prstGeom>
          </p:spPr>
        </p:pic>
      </p:grpSp>
      <p:sp>
        <p:nvSpPr>
          <p:cNvPr id="25" name="角丸四角形 13">
            <a:extLst>
              <a:ext uri="{FF2B5EF4-FFF2-40B4-BE49-F238E27FC236}">
                <a16:creationId xmlns:a16="http://schemas.microsoft.com/office/drawing/2014/main" id="{2825FB1A-7A81-0914-B936-FE12FB460725}"/>
              </a:ext>
            </a:extLst>
          </p:cNvPr>
          <p:cNvSpPr/>
          <p:nvPr/>
        </p:nvSpPr>
        <p:spPr>
          <a:xfrm>
            <a:off x="4642457" y="639032"/>
            <a:ext cx="2828698" cy="275606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7BCADD4-A395-7082-7340-807E2467D527}"/>
              </a:ext>
            </a:extLst>
          </p:cNvPr>
          <p:cNvSpPr txBox="1"/>
          <p:nvPr/>
        </p:nvSpPr>
        <p:spPr>
          <a:xfrm>
            <a:off x="4632096" y="653015"/>
            <a:ext cx="3265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＊</a:t>
            </a:r>
            <a:r>
              <a:rPr kumimoji="1"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認知症対応型通所介護事業所</a:t>
            </a:r>
          </a:p>
        </p:txBody>
      </p:sp>
    </p:spTree>
    <p:extLst>
      <p:ext uri="{BB962C8B-B14F-4D97-AF65-F5344CB8AC3E}">
        <p14:creationId xmlns:p14="http://schemas.microsoft.com/office/powerpoint/2010/main" val="2534752496"/>
      </p:ext>
    </p:extLst>
  </p:cSld>
  <p:clrMapOvr>
    <a:masterClrMapping/>
  </p:clrMapOvr>
</p:sld>
</file>

<file path=ppt/theme/theme1.xml><?xml version="1.0" encoding="utf-8"?>
<a:theme xmlns:a="http://schemas.openxmlformats.org/drawingml/2006/main" name="21842_flyer_haru_walkrall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21842_flyer_haru_walkrally</Template>
  <TotalTime>88</TotalTime>
  <Words>134</Words>
  <Application>Microsoft Office PowerPoint</Application>
  <PresentationFormat>ユーザー設定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メイリオ</vt:lpstr>
      <vt:lpstr>Arial</vt:lpstr>
      <vt:lpstr>Calibri</vt:lpstr>
      <vt:lpstr>21842_flyer_haru_walkrally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owner</dc:creator>
  <cp:lastModifiedBy>owner</cp:lastModifiedBy>
  <cp:revision>33</cp:revision>
  <cp:lastPrinted>2025-08-21T08:59:29Z</cp:lastPrinted>
  <dcterms:created xsi:type="dcterms:W3CDTF">2025-08-06T04:07:13Z</dcterms:created>
  <dcterms:modified xsi:type="dcterms:W3CDTF">2025-08-21T09:17:39Z</dcterms:modified>
</cp:coreProperties>
</file>